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2" r:id="rId1"/>
  </p:sldMasterIdLst>
  <p:sldIdLst>
    <p:sldId id="256" r:id="rId2"/>
    <p:sldId id="257" r:id="rId3"/>
    <p:sldId id="258" r:id="rId4"/>
    <p:sldId id="259" r:id="rId5"/>
    <p:sldId id="266" r:id="rId6"/>
    <p:sldId id="267" r:id="rId7"/>
    <p:sldId id="268" r:id="rId8"/>
    <p:sldId id="260" r:id="rId9"/>
    <p:sldId id="261" r:id="rId10"/>
    <p:sldId id="262" r:id="rId11"/>
    <p:sldId id="263" r:id="rId12"/>
    <p:sldId id="269" r:id="rId13"/>
    <p:sldId id="270" r:id="rId14"/>
    <p:sldId id="271" r:id="rId15"/>
    <p:sldId id="272" r:id="rId16"/>
    <p:sldId id="273" r:id="rId17"/>
    <p:sldId id="264" r:id="rId18"/>
    <p:sldId id="265" r:id="rId19"/>
    <p:sldId id="274" r:id="rId20"/>
    <p:sldId id="275" r:id="rId21"/>
    <p:sldId id="276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>
        <p:scale>
          <a:sx n="40" d="100"/>
          <a:sy n="40" d="100"/>
        </p:scale>
        <p:origin x="1692" y="6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SchemeForSuggestions">
  <dgm:title val="Color Scheme for Suggestions"/>
  <dgm:desc val="Color Scheme for Suggestions"/>
  <dgm:catLst>
    <dgm:cat type="Other" pri="2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bg1">
        <a:lumMod val="95000"/>
      </a:schemeClr>
    </dgm:fillClrLst>
    <dgm:linClrLst>
      <a:schemeClr val="bg1">
        <a:lumMod val="95000"/>
      </a:schemeClr>
    </dgm:linClrLst>
    <dgm:effectClrLst/>
    <dgm:txLinClrLst/>
    <dgm:txFillClrLst meth="repeat">
      <a:schemeClr val="tx1">
        <a:lumMod val="75000"/>
        <a:lumOff val="25000"/>
      </a:schemeClr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SchemeForSuggestions">
  <dgm:title val="Color Scheme for Suggestions"/>
  <dgm:desc val="Color Scheme for Suggestions"/>
  <dgm:catLst>
    <dgm:cat type="Other" pri="2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bg1">
        <a:lumMod val="95000"/>
      </a:schemeClr>
    </dgm:fillClrLst>
    <dgm:linClrLst>
      <a:schemeClr val="bg1">
        <a:lumMod val="95000"/>
      </a:schemeClr>
    </dgm:linClrLst>
    <dgm:effectClrLst/>
    <dgm:txLinClrLst/>
    <dgm:txFillClrLst meth="repeat">
      <a:schemeClr val="tx1">
        <a:lumMod val="75000"/>
        <a:lumOff val="25000"/>
      </a:schemeClr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SchemeForSuggestions">
  <dgm:title val="Color Scheme for Suggestions"/>
  <dgm:desc val="Color Scheme for Suggestions"/>
  <dgm:catLst>
    <dgm:cat type="Other" pri="2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bg1">
        <a:lumMod val="95000"/>
      </a:schemeClr>
    </dgm:fillClrLst>
    <dgm:linClrLst>
      <a:schemeClr val="bg1">
        <a:lumMod val="95000"/>
      </a:schemeClr>
    </dgm:linClrLst>
    <dgm:effectClrLst/>
    <dgm:txLinClrLst/>
    <dgm:txFillClrLst meth="repeat">
      <a:schemeClr val="tx1">
        <a:lumMod val="75000"/>
        <a:lumOff val="25000"/>
      </a:schemeClr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SchemeForSuggestions">
  <dgm:title val="Color Scheme for Suggestions"/>
  <dgm:desc val="Color Scheme for Suggestions"/>
  <dgm:catLst>
    <dgm:cat type="Other" pri="2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bg1">
        <a:lumMod val="95000"/>
      </a:schemeClr>
    </dgm:fillClrLst>
    <dgm:linClrLst>
      <a:schemeClr val="bg1">
        <a:lumMod val="95000"/>
      </a:schemeClr>
    </dgm:linClrLst>
    <dgm:effectClrLst/>
    <dgm:txLinClrLst/>
    <dgm:txFillClrLst meth="repeat">
      <a:schemeClr val="tx1">
        <a:lumMod val="75000"/>
        <a:lumOff val="25000"/>
      </a:schemeClr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24C8A45-8F99-4E67-9CFA-B4744B4FBBC5}" type="doc">
      <dgm:prSet loTypeId="urn:microsoft.com/office/officeart/2005/8/layout/vList2" loCatId="Inbox" qsTypeId="urn:microsoft.com/office/officeart/2005/8/quickstyle/simple1" qsCatId="simple" csTypeId="urn:microsoft.com/office/officeart/2005/8/colors/colorful3" csCatId="colorful"/>
      <dgm:spPr/>
      <dgm:t>
        <a:bodyPr/>
        <a:lstStyle/>
        <a:p>
          <a:endParaRPr lang="en-US"/>
        </a:p>
      </dgm:t>
    </dgm:pt>
    <dgm:pt modelId="{552D80BA-D710-4CBC-A395-3A50F0DE64FE}">
      <dgm:prSet/>
      <dgm:spPr/>
      <dgm:t>
        <a:bodyPr/>
        <a:lstStyle/>
        <a:p>
          <a:r>
            <a:rPr lang="en-US"/>
            <a:t>American Enterprise Project</a:t>
          </a:r>
        </a:p>
      </dgm:t>
    </dgm:pt>
    <dgm:pt modelId="{26C1E8F0-B362-4106-BEA9-C8F5CF05C447}" type="parTrans" cxnId="{FEC6469F-028C-41FD-B63C-6DA5620194CD}">
      <dgm:prSet/>
      <dgm:spPr/>
      <dgm:t>
        <a:bodyPr/>
        <a:lstStyle/>
        <a:p>
          <a:endParaRPr lang="en-US"/>
        </a:p>
      </dgm:t>
    </dgm:pt>
    <dgm:pt modelId="{62B120D6-988C-4EF3-AFEA-992888BCEBE9}" type="sibTrans" cxnId="{FEC6469F-028C-41FD-B63C-6DA5620194CD}">
      <dgm:prSet/>
      <dgm:spPr/>
      <dgm:t>
        <a:bodyPr/>
        <a:lstStyle/>
        <a:p>
          <a:endParaRPr lang="en-US"/>
        </a:p>
      </dgm:t>
    </dgm:pt>
    <dgm:pt modelId="{E46F641B-23A2-475F-9989-71C17758248E}">
      <dgm:prSet/>
      <dgm:spPr/>
      <dgm:t>
        <a:bodyPr/>
        <a:lstStyle/>
        <a:p>
          <a:r>
            <a:rPr lang="en-US"/>
            <a:t>Community Service Project</a:t>
          </a:r>
        </a:p>
      </dgm:t>
    </dgm:pt>
    <dgm:pt modelId="{02931D68-2CE4-476D-B97F-536DC3634AEB}" type="parTrans" cxnId="{6C0A46F3-08D8-4D05-865F-F6EE53BF2BBE}">
      <dgm:prSet/>
      <dgm:spPr/>
      <dgm:t>
        <a:bodyPr/>
        <a:lstStyle/>
        <a:p>
          <a:endParaRPr lang="en-US"/>
        </a:p>
      </dgm:t>
    </dgm:pt>
    <dgm:pt modelId="{35011FB0-F67A-473C-9644-70F8E64C3674}" type="sibTrans" cxnId="{6C0A46F3-08D8-4D05-865F-F6EE53BF2BBE}">
      <dgm:prSet/>
      <dgm:spPr/>
      <dgm:t>
        <a:bodyPr/>
        <a:lstStyle/>
        <a:p>
          <a:endParaRPr lang="en-US"/>
        </a:p>
      </dgm:t>
    </dgm:pt>
    <dgm:pt modelId="{D718B247-A5A0-4A6B-A1F6-F75E71C2380C}">
      <dgm:prSet/>
      <dgm:spPr/>
      <dgm:t>
        <a:bodyPr/>
        <a:lstStyle/>
        <a:p>
          <a:r>
            <a:rPr lang="en-US"/>
            <a:t>Local Chapter Annual Business Project</a:t>
          </a:r>
        </a:p>
      </dgm:t>
    </dgm:pt>
    <dgm:pt modelId="{CA991260-8B17-443C-BAE2-DC803A3F0806}" type="parTrans" cxnId="{80388A65-BFC2-4C07-BAF8-8D0865579E8E}">
      <dgm:prSet/>
      <dgm:spPr/>
      <dgm:t>
        <a:bodyPr/>
        <a:lstStyle/>
        <a:p>
          <a:endParaRPr lang="en-US"/>
        </a:p>
      </dgm:t>
    </dgm:pt>
    <dgm:pt modelId="{6D22207C-6CD2-49FA-80F4-4A4CC59D50D2}" type="sibTrans" cxnId="{80388A65-BFC2-4C07-BAF8-8D0865579E8E}">
      <dgm:prSet/>
      <dgm:spPr/>
      <dgm:t>
        <a:bodyPr/>
        <a:lstStyle/>
        <a:p>
          <a:endParaRPr lang="en-US"/>
        </a:p>
      </dgm:t>
    </dgm:pt>
    <dgm:pt modelId="{A26F0A12-D2E3-4A95-99F1-FF579CC305B8}">
      <dgm:prSet/>
      <dgm:spPr/>
      <dgm:t>
        <a:bodyPr/>
        <a:lstStyle/>
        <a:p>
          <a:r>
            <a:rPr lang="en-US"/>
            <a:t>Partnership with Business Project</a:t>
          </a:r>
        </a:p>
      </dgm:t>
    </dgm:pt>
    <dgm:pt modelId="{E147F220-CDF4-43A9-AF42-3BD9F5B660E2}" type="parTrans" cxnId="{71510B9C-455A-4BD6-9105-FF32190BADD9}">
      <dgm:prSet/>
      <dgm:spPr/>
      <dgm:t>
        <a:bodyPr/>
        <a:lstStyle/>
        <a:p>
          <a:endParaRPr lang="en-US"/>
        </a:p>
      </dgm:t>
    </dgm:pt>
    <dgm:pt modelId="{EFCFCAD6-BF26-46D0-B7FD-45D2804424F3}" type="sibTrans" cxnId="{71510B9C-455A-4BD6-9105-FF32190BADD9}">
      <dgm:prSet/>
      <dgm:spPr/>
      <dgm:t>
        <a:bodyPr/>
        <a:lstStyle/>
        <a:p>
          <a:endParaRPr lang="en-US"/>
        </a:p>
      </dgm:t>
    </dgm:pt>
    <dgm:pt modelId="{F24C08F6-560E-466B-9E83-0B1BDE915E04}" type="pres">
      <dgm:prSet presAssocID="{B24C8A45-8F99-4E67-9CFA-B4744B4FBBC5}" presName="linear" presStyleCnt="0">
        <dgm:presLayoutVars>
          <dgm:animLvl val="lvl"/>
          <dgm:resizeHandles val="exact"/>
        </dgm:presLayoutVars>
      </dgm:prSet>
      <dgm:spPr/>
    </dgm:pt>
    <dgm:pt modelId="{A35C77EF-DE6C-4DE4-B714-22D853C07C6F}" type="pres">
      <dgm:prSet presAssocID="{552D80BA-D710-4CBC-A395-3A50F0DE64FE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00E0A324-F83E-48CB-8B11-FC02C46731EA}" type="pres">
      <dgm:prSet presAssocID="{62B120D6-988C-4EF3-AFEA-992888BCEBE9}" presName="spacer" presStyleCnt="0"/>
      <dgm:spPr/>
    </dgm:pt>
    <dgm:pt modelId="{4E18FBE0-9987-43A2-9606-8F94003925B9}" type="pres">
      <dgm:prSet presAssocID="{E46F641B-23A2-475F-9989-71C17758248E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ED0934ED-FC36-43B0-9F80-F6D988D6F45E}" type="pres">
      <dgm:prSet presAssocID="{35011FB0-F67A-473C-9644-70F8E64C3674}" presName="spacer" presStyleCnt="0"/>
      <dgm:spPr/>
    </dgm:pt>
    <dgm:pt modelId="{7A405EC0-78EC-41FC-8934-69237A998C0F}" type="pres">
      <dgm:prSet presAssocID="{D718B247-A5A0-4A6B-A1F6-F75E71C2380C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C6FF6267-6C12-4287-A976-0DF635E4DB50}" type="pres">
      <dgm:prSet presAssocID="{6D22207C-6CD2-49FA-80F4-4A4CC59D50D2}" presName="spacer" presStyleCnt="0"/>
      <dgm:spPr/>
    </dgm:pt>
    <dgm:pt modelId="{A50DCF99-D6F0-477B-AE6A-BCBD3CD3976E}" type="pres">
      <dgm:prSet presAssocID="{A26F0A12-D2E3-4A95-99F1-FF579CC305B8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2273951B-78A8-4452-9272-1CBA82E628A3}" type="presOf" srcId="{D718B247-A5A0-4A6B-A1F6-F75E71C2380C}" destId="{7A405EC0-78EC-41FC-8934-69237A998C0F}" srcOrd="0" destOrd="0" presId="urn:microsoft.com/office/officeart/2005/8/layout/vList2"/>
    <dgm:cxn modelId="{5A04E72D-5473-4C93-B7A3-FBE03325F049}" type="presOf" srcId="{552D80BA-D710-4CBC-A395-3A50F0DE64FE}" destId="{A35C77EF-DE6C-4DE4-B714-22D853C07C6F}" srcOrd="0" destOrd="0" presId="urn:microsoft.com/office/officeart/2005/8/layout/vList2"/>
    <dgm:cxn modelId="{80388A65-BFC2-4C07-BAF8-8D0865579E8E}" srcId="{B24C8A45-8F99-4E67-9CFA-B4744B4FBBC5}" destId="{D718B247-A5A0-4A6B-A1F6-F75E71C2380C}" srcOrd="2" destOrd="0" parTransId="{CA991260-8B17-443C-BAE2-DC803A3F0806}" sibTransId="{6D22207C-6CD2-49FA-80F4-4A4CC59D50D2}"/>
    <dgm:cxn modelId="{71510B9C-455A-4BD6-9105-FF32190BADD9}" srcId="{B24C8A45-8F99-4E67-9CFA-B4744B4FBBC5}" destId="{A26F0A12-D2E3-4A95-99F1-FF579CC305B8}" srcOrd="3" destOrd="0" parTransId="{E147F220-CDF4-43A9-AF42-3BD9F5B660E2}" sibTransId="{EFCFCAD6-BF26-46D0-B7FD-45D2804424F3}"/>
    <dgm:cxn modelId="{FEC6469F-028C-41FD-B63C-6DA5620194CD}" srcId="{B24C8A45-8F99-4E67-9CFA-B4744B4FBBC5}" destId="{552D80BA-D710-4CBC-A395-3A50F0DE64FE}" srcOrd="0" destOrd="0" parTransId="{26C1E8F0-B362-4106-BEA9-C8F5CF05C447}" sibTransId="{62B120D6-988C-4EF3-AFEA-992888BCEBE9}"/>
    <dgm:cxn modelId="{2802B4C1-0086-479D-91DB-99C5AB2CDD4F}" type="presOf" srcId="{A26F0A12-D2E3-4A95-99F1-FF579CC305B8}" destId="{A50DCF99-D6F0-477B-AE6A-BCBD3CD3976E}" srcOrd="0" destOrd="0" presId="urn:microsoft.com/office/officeart/2005/8/layout/vList2"/>
    <dgm:cxn modelId="{A98DBBDA-B14C-46AC-A8EA-27E3A7B45B61}" type="presOf" srcId="{E46F641B-23A2-475F-9989-71C17758248E}" destId="{4E18FBE0-9987-43A2-9606-8F94003925B9}" srcOrd="0" destOrd="0" presId="urn:microsoft.com/office/officeart/2005/8/layout/vList2"/>
    <dgm:cxn modelId="{BA33FEE6-7DBA-45E7-8182-E4CE18EF35D8}" type="presOf" srcId="{B24C8A45-8F99-4E67-9CFA-B4744B4FBBC5}" destId="{F24C08F6-560E-466B-9E83-0B1BDE915E04}" srcOrd="0" destOrd="0" presId="urn:microsoft.com/office/officeart/2005/8/layout/vList2"/>
    <dgm:cxn modelId="{6C0A46F3-08D8-4D05-865F-F6EE53BF2BBE}" srcId="{B24C8A45-8F99-4E67-9CFA-B4744B4FBBC5}" destId="{E46F641B-23A2-475F-9989-71C17758248E}" srcOrd="1" destOrd="0" parTransId="{02931D68-2CE4-476D-B97F-536DC3634AEB}" sibTransId="{35011FB0-F67A-473C-9644-70F8E64C3674}"/>
    <dgm:cxn modelId="{DFFB5707-2EE2-4E90-9161-6ADCADD02CBF}" type="presParOf" srcId="{F24C08F6-560E-466B-9E83-0B1BDE915E04}" destId="{A35C77EF-DE6C-4DE4-B714-22D853C07C6F}" srcOrd="0" destOrd="0" presId="urn:microsoft.com/office/officeart/2005/8/layout/vList2"/>
    <dgm:cxn modelId="{8FEEF63A-5615-464C-A0EE-5C05618AF69D}" type="presParOf" srcId="{F24C08F6-560E-466B-9E83-0B1BDE915E04}" destId="{00E0A324-F83E-48CB-8B11-FC02C46731EA}" srcOrd="1" destOrd="0" presId="urn:microsoft.com/office/officeart/2005/8/layout/vList2"/>
    <dgm:cxn modelId="{AA874E67-5172-44CA-8976-57B5801E99D6}" type="presParOf" srcId="{F24C08F6-560E-466B-9E83-0B1BDE915E04}" destId="{4E18FBE0-9987-43A2-9606-8F94003925B9}" srcOrd="2" destOrd="0" presId="urn:microsoft.com/office/officeart/2005/8/layout/vList2"/>
    <dgm:cxn modelId="{01923686-7F2A-4CB3-91AE-918365314906}" type="presParOf" srcId="{F24C08F6-560E-466B-9E83-0B1BDE915E04}" destId="{ED0934ED-FC36-43B0-9F80-F6D988D6F45E}" srcOrd="3" destOrd="0" presId="urn:microsoft.com/office/officeart/2005/8/layout/vList2"/>
    <dgm:cxn modelId="{7347ABBD-9519-4C80-8E60-C3D3AAA97DCF}" type="presParOf" srcId="{F24C08F6-560E-466B-9E83-0B1BDE915E04}" destId="{7A405EC0-78EC-41FC-8934-69237A998C0F}" srcOrd="4" destOrd="0" presId="urn:microsoft.com/office/officeart/2005/8/layout/vList2"/>
    <dgm:cxn modelId="{92D03296-12DF-40C2-835A-DDEB6ADA82FF}" type="presParOf" srcId="{F24C08F6-560E-466B-9E83-0B1BDE915E04}" destId="{C6FF6267-6C12-4287-A976-0DF635E4DB50}" srcOrd="5" destOrd="0" presId="urn:microsoft.com/office/officeart/2005/8/layout/vList2"/>
    <dgm:cxn modelId="{9A6EC632-B883-4F2F-950E-DC6EC73D0FEB}" type="presParOf" srcId="{F24C08F6-560E-466B-9E83-0B1BDE915E04}" destId="{A50DCF99-D6F0-477B-AE6A-BCBD3CD3976E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0DD381C-DDE4-4115-969A-A2A5AAE24AC4}" type="doc">
      <dgm:prSet loTypeId="urn:microsoft.com/office/officeart/2005/8/layout/vList2" loCatId="Inbox" qsTypeId="urn:microsoft.com/office/officeart/2005/8/quickstyle/simple1" qsCatId="simple" csTypeId="urn:microsoft.com/office/officeart/2005/8/colors/ColorSchemeForSuggestions" csCatId="other"/>
      <dgm:spPr/>
      <dgm:t>
        <a:bodyPr/>
        <a:lstStyle/>
        <a:p>
          <a:endParaRPr lang="en-US"/>
        </a:p>
      </dgm:t>
    </dgm:pt>
    <dgm:pt modelId="{D9B4D7B9-1331-4643-836C-0019F5737EE0}">
      <dgm:prSet/>
      <dgm:spPr/>
      <dgm:t>
        <a:bodyPr/>
        <a:lstStyle/>
        <a:p>
          <a:r>
            <a:rPr lang="en-US"/>
            <a:t>Introduction to FBLA</a:t>
          </a:r>
        </a:p>
      </dgm:t>
    </dgm:pt>
    <dgm:pt modelId="{827D0B22-113F-496A-953E-FC650901C8FC}" type="parTrans" cxnId="{66469380-17E5-425B-AAC4-5EA1774091F6}">
      <dgm:prSet/>
      <dgm:spPr/>
      <dgm:t>
        <a:bodyPr/>
        <a:lstStyle/>
        <a:p>
          <a:endParaRPr lang="en-US"/>
        </a:p>
      </dgm:t>
    </dgm:pt>
    <dgm:pt modelId="{5D7696A3-5FA6-4CB6-A569-7B79749B0937}" type="sibTrans" cxnId="{66469380-17E5-425B-AAC4-5EA1774091F6}">
      <dgm:prSet/>
      <dgm:spPr/>
      <dgm:t>
        <a:bodyPr/>
        <a:lstStyle/>
        <a:p>
          <a:endParaRPr lang="en-US"/>
        </a:p>
      </dgm:t>
    </dgm:pt>
    <dgm:pt modelId="{8661FFC0-2432-4164-95EC-3B5C5AF7142F}">
      <dgm:prSet/>
      <dgm:spPr/>
      <dgm:t>
        <a:bodyPr/>
        <a:lstStyle/>
        <a:p>
          <a:r>
            <a:rPr lang="en-US"/>
            <a:t>Introduction to Business</a:t>
          </a:r>
        </a:p>
      </dgm:t>
    </dgm:pt>
    <dgm:pt modelId="{65AE9AD7-559B-4293-8B7E-6091BA91C6BC}" type="parTrans" cxnId="{1E991A97-8D4B-487C-B049-C3E694DF2548}">
      <dgm:prSet/>
      <dgm:spPr/>
      <dgm:t>
        <a:bodyPr/>
        <a:lstStyle/>
        <a:p>
          <a:endParaRPr lang="en-US"/>
        </a:p>
      </dgm:t>
    </dgm:pt>
    <dgm:pt modelId="{BA453E85-D8D5-4BD5-B20C-4C104F8CC98D}" type="sibTrans" cxnId="{1E991A97-8D4B-487C-B049-C3E694DF2548}">
      <dgm:prSet/>
      <dgm:spPr/>
      <dgm:t>
        <a:bodyPr/>
        <a:lstStyle/>
        <a:p>
          <a:endParaRPr lang="en-US"/>
        </a:p>
      </dgm:t>
    </dgm:pt>
    <dgm:pt modelId="{9BAEC957-FF69-455F-855F-D0EB63056E06}">
      <dgm:prSet/>
      <dgm:spPr/>
      <dgm:t>
        <a:bodyPr/>
        <a:lstStyle/>
        <a:p>
          <a:r>
            <a:rPr lang="en-US"/>
            <a:t>Introduction to Business Communication</a:t>
          </a:r>
        </a:p>
      </dgm:t>
    </dgm:pt>
    <dgm:pt modelId="{38C600EB-D083-41B1-8F84-6E1060BBC20D}" type="parTrans" cxnId="{88BD80B2-DA01-455E-9708-2DC0C7F31C67}">
      <dgm:prSet/>
      <dgm:spPr/>
      <dgm:t>
        <a:bodyPr/>
        <a:lstStyle/>
        <a:p>
          <a:endParaRPr lang="en-US"/>
        </a:p>
      </dgm:t>
    </dgm:pt>
    <dgm:pt modelId="{289B7E8C-B09D-4B75-8D2F-F27399ED5EF8}" type="sibTrans" cxnId="{88BD80B2-DA01-455E-9708-2DC0C7F31C67}">
      <dgm:prSet/>
      <dgm:spPr/>
      <dgm:t>
        <a:bodyPr/>
        <a:lstStyle/>
        <a:p>
          <a:endParaRPr lang="en-US"/>
        </a:p>
      </dgm:t>
    </dgm:pt>
    <dgm:pt modelId="{442352E7-E9B0-423E-9457-536A9732ACC5}">
      <dgm:prSet/>
      <dgm:spPr/>
      <dgm:t>
        <a:bodyPr/>
        <a:lstStyle/>
        <a:p>
          <a:r>
            <a:rPr lang="en-US"/>
            <a:t>Introduction to Business Procedures</a:t>
          </a:r>
        </a:p>
      </dgm:t>
    </dgm:pt>
    <dgm:pt modelId="{43B9DD22-4B4E-427B-87A3-B4578A41A219}" type="parTrans" cxnId="{7B0EFB58-6182-4AB1-A44F-1DD937F2B44F}">
      <dgm:prSet/>
      <dgm:spPr/>
      <dgm:t>
        <a:bodyPr/>
        <a:lstStyle/>
        <a:p>
          <a:endParaRPr lang="en-US"/>
        </a:p>
      </dgm:t>
    </dgm:pt>
    <dgm:pt modelId="{36BD0534-2B78-4004-B531-2DB31D6FE466}" type="sibTrans" cxnId="{7B0EFB58-6182-4AB1-A44F-1DD937F2B44F}">
      <dgm:prSet/>
      <dgm:spPr/>
      <dgm:t>
        <a:bodyPr/>
        <a:lstStyle/>
        <a:p>
          <a:endParaRPr lang="en-US"/>
        </a:p>
      </dgm:t>
    </dgm:pt>
    <dgm:pt modelId="{7BA3BF9C-7389-4176-BB87-2D5D3B9C2D53}">
      <dgm:prSet/>
      <dgm:spPr/>
      <dgm:t>
        <a:bodyPr/>
        <a:lstStyle/>
        <a:p>
          <a:r>
            <a:rPr lang="en-US"/>
            <a:t>Introduction to Financial Math</a:t>
          </a:r>
        </a:p>
      </dgm:t>
    </dgm:pt>
    <dgm:pt modelId="{9D63A177-BDBA-4666-9718-744AA552DF51}" type="parTrans" cxnId="{E009B4F7-64E2-41CB-B4F9-F43A50F19CF5}">
      <dgm:prSet/>
      <dgm:spPr/>
      <dgm:t>
        <a:bodyPr/>
        <a:lstStyle/>
        <a:p>
          <a:endParaRPr lang="en-US"/>
        </a:p>
      </dgm:t>
    </dgm:pt>
    <dgm:pt modelId="{2E66F3A9-E4CA-4477-B244-1F26ABBD59C5}" type="sibTrans" cxnId="{E009B4F7-64E2-41CB-B4F9-F43A50F19CF5}">
      <dgm:prSet/>
      <dgm:spPr/>
      <dgm:t>
        <a:bodyPr/>
        <a:lstStyle/>
        <a:p>
          <a:endParaRPr lang="en-US"/>
        </a:p>
      </dgm:t>
    </dgm:pt>
    <dgm:pt modelId="{3F3C460C-ABC1-4B26-81BF-784A0A257B55}">
      <dgm:prSet/>
      <dgm:spPr/>
      <dgm:t>
        <a:bodyPr/>
        <a:lstStyle/>
        <a:p>
          <a:r>
            <a:rPr lang="en-US"/>
            <a:t>Introduction to Information Technology</a:t>
          </a:r>
        </a:p>
      </dgm:t>
    </dgm:pt>
    <dgm:pt modelId="{A9FD0DBE-62C2-442F-A670-56AE14BCE77E}" type="parTrans" cxnId="{94AF82F8-40E7-47B9-BDEF-C59A37B50CFA}">
      <dgm:prSet/>
      <dgm:spPr/>
      <dgm:t>
        <a:bodyPr/>
        <a:lstStyle/>
        <a:p>
          <a:endParaRPr lang="en-US"/>
        </a:p>
      </dgm:t>
    </dgm:pt>
    <dgm:pt modelId="{A2399F8E-FA00-4092-8B58-9F26D6C11A71}" type="sibTrans" cxnId="{94AF82F8-40E7-47B9-BDEF-C59A37B50CFA}">
      <dgm:prSet/>
      <dgm:spPr/>
      <dgm:t>
        <a:bodyPr/>
        <a:lstStyle/>
        <a:p>
          <a:endParaRPr lang="en-US"/>
        </a:p>
      </dgm:t>
    </dgm:pt>
    <dgm:pt modelId="{D1E9B0A1-5935-41FA-A81D-C275C15FBDE8}">
      <dgm:prSet/>
      <dgm:spPr/>
      <dgm:t>
        <a:bodyPr/>
        <a:lstStyle/>
        <a:p>
          <a:r>
            <a:rPr lang="en-US"/>
            <a:t>Introduction to Parliamentary Procedure</a:t>
          </a:r>
        </a:p>
      </dgm:t>
    </dgm:pt>
    <dgm:pt modelId="{B010D28B-A9B8-42A7-AFC3-C75D0AC3C972}" type="parTrans" cxnId="{01A7738D-D664-46AB-AB0B-D5201C4FC342}">
      <dgm:prSet/>
      <dgm:spPr/>
      <dgm:t>
        <a:bodyPr/>
        <a:lstStyle/>
        <a:p>
          <a:endParaRPr lang="en-US"/>
        </a:p>
      </dgm:t>
    </dgm:pt>
    <dgm:pt modelId="{2E12C608-FC0A-4876-9670-307156659A99}" type="sibTrans" cxnId="{01A7738D-D664-46AB-AB0B-D5201C4FC342}">
      <dgm:prSet/>
      <dgm:spPr/>
      <dgm:t>
        <a:bodyPr/>
        <a:lstStyle/>
        <a:p>
          <a:endParaRPr lang="en-US"/>
        </a:p>
      </dgm:t>
    </dgm:pt>
    <dgm:pt modelId="{00AC4784-6C50-40C3-9075-FCA7C9538563}" type="pres">
      <dgm:prSet presAssocID="{50DD381C-DDE4-4115-969A-A2A5AAE24AC4}" presName="linear" presStyleCnt="0">
        <dgm:presLayoutVars>
          <dgm:animLvl val="lvl"/>
          <dgm:resizeHandles val="exact"/>
        </dgm:presLayoutVars>
      </dgm:prSet>
      <dgm:spPr/>
    </dgm:pt>
    <dgm:pt modelId="{9D607148-E12A-4ECD-8943-C56FDA88285A}" type="pres">
      <dgm:prSet presAssocID="{D9B4D7B9-1331-4643-836C-0019F5737EE0}" presName="parentText" presStyleLbl="node1" presStyleIdx="0" presStyleCnt="7">
        <dgm:presLayoutVars>
          <dgm:chMax val="0"/>
          <dgm:bulletEnabled val="1"/>
        </dgm:presLayoutVars>
      </dgm:prSet>
      <dgm:spPr/>
    </dgm:pt>
    <dgm:pt modelId="{7D61EB0D-15C4-4A00-99ED-216CB868CA7C}" type="pres">
      <dgm:prSet presAssocID="{5D7696A3-5FA6-4CB6-A569-7B79749B0937}" presName="spacer" presStyleCnt="0"/>
      <dgm:spPr/>
    </dgm:pt>
    <dgm:pt modelId="{2D180EE0-1782-4F8D-A408-790713D94A75}" type="pres">
      <dgm:prSet presAssocID="{8661FFC0-2432-4164-95EC-3B5C5AF7142F}" presName="parentText" presStyleLbl="node1" presStyleIdx="1" presStyleCnt="7">
        <dgm:presLayoutVars>
          <dgm:chMax val="0"/>
          <dgm:bulletEnabled val="1"/>
        </dgm:presLayoutVars>
      </dgm:prSet>
      <dgm:spPr/>
    </dgm:pt>
    <dgm:pt modelId="{46C2D32A-A6B9-4C8E-A86A-EEB6F2B9D1D0}" type="pres">
      <dgm:prSet presAssocID="{BA453E85-D8D5-4BD5-B20C-4C104F8CC98D}" presName="spacer" presStyleCnt="0"/>
      <dgm:spPr/>
    </dgm:pt>
    <dgm:pt modelId="{E9DA5867-4FDB-4337-B797-49111E1B4D34}" type="pres">
      <dgm:prSet presAssocID="{9BAEC957-FF69-455F-855F-D0EB63056E06}" presName="parentText" presStyleLbl="node1" presStyleIdx="2" presStyleCnt="7">
        <dgm:presLayoutVars>
          <dgm:chMax val="0"/>
          <dgm:bulletEnabled val="1"/>
        </dgm:presLayoutVars>
      </dgm:prSet>
      <dgm:spPr/>
    </dgm:pt>
    <dgm:pt modelId="{5FB5AE69-D008-4BA1-A312-B15821A86819}" type="pres">
      <dgm:prSet presAssocID="{289B7E8C-B09D-4B75-8D2F-F27399ED5EF8}" presName="spacer" presStyleCnt="0"/>
      <dgm:spPr/>
    </dgm:pt>
    <dgm:pt modelId="{CFFAB6B7-A8E6-4620-88B1-96789BFA9778}" type="pres">
      <dgm:prSet presAssocID="{442352E7-E9B0-423E-9457-536A9732ACC5}" presName="parentText" presStyleLbl="node1" presStyleIdx="3" presStyleCnt="7">
        <dgm:presLayoutVars>
          <dgm:chMax val="0"/>
          <dgm:bulletEnabled val="1"/>
        </dgm:presLayoutVars>
      </dgm:prSet>
      <dgm:spPr/>
    </dgm:pt>
    <dgm:pt modelId="{24EB5770-63B7-4BE2-B7E6-85273DAE988F}" type="pres">
      <dgm:prSet presAssocID="{36BD0534-2B78-4004-B531-2DB31D6FE466}" presName="spacer" presStyleCnt="0"/>
      <dgm:spPr/>
    </dgm:pt>
    <dgm:pt modelId="{0D06F3BD-E32C-45AB-9B34-77E768AA78E3}" type="pres">
      <dgm:prSet presAssocID="{7BA3BF9C-7389-4176-BB87-2D5D3B9C2D53}" presName="parentText" presStyleLbl="node1" presStyleIdx="4" presStyleCnt="7">
        <dgm:presLayoutVars>
          <dgm:chMax val="0"/>
          <dgm:bulletEnabled val="1"/>
        </dgm:presLayoutVars>
      </dgm:prSet>
      <dgm:spPr/>
    </dgm:pt>
    <dgm:pt modelId="{8855220C-E162-41F6-9324-DBE4F4B6AB3B}" type="pres">
      <dgm:prSet presAssocID="{2E66F3A9-E4CA-4477-B244-1F26ABBD59C5}" presName="spacer" presStyleCnt="0"/>
      <dgm:spPr/>
    </dgm:pt>
    <dgm:pt modelId="{219E4A51-89EF-46C2-8210-654093ED4762}" type="pres">
      <dgm:prSet presAssocID="{3F3C460C-ABC1-4B26-81BF-784A0A257B55}" presName="parentText" presStyleLbl="node1" presStyleIdx="5" presStyleCnt="7">
        <dgm:presLayoutVars>
          <dgm:chMax val="0"/>
          <dgm:bulletEnabled val="1"/>
        </dgm:presLayoutVars>
      </dgm:prSet>
      <dgm:spPr/>
    </dgm:pt>
    <dgm:pt modelId="{70B7F288-97A5-4E0F-AF3A-FE8BE3898B1C}" type="pres">
      <dgm:prSet presAssocID="{A2399F8E-FA00-4092-8B58-9F26D6C11A71}" presName="spacer" presStyleCnt="0"/>
      <dgm:spPr/>
    </dgm:pt>
    <dgm:pt modelId="{ADCBADBC-83B3-4F38-8FEB-F23275C7F3ED}" type="pres">
      <dgm:prSet presAssocID="{D1E9B0A1-5935-41FA-A81D-C275C15FBDE8}" presName="parentText" presStyleLbl="node1" presStyleIdx="6" presStyleCnt="7">
        <dgm:presLayoutVars>
          <dgm:chMax val="0"/>
          <dgm:bulletEnabled val="1"/>
        </dgm:presLayoutVars>
      </dgm:prSet>
      <dgm:spPr/>
    </dgm:pt>
  </dgm:ptLst>
  <dgm:cxnLst>
    <dgm:cxn modelId="{977F3604-A6F3-49F6-AAA4-4A2998FCDB27}" type="presOf" srcId="{442352E7-E9B0-423E-9457-536A9732ACC5}" destId="{CFFAB6B7-A8E6-4620-88B1-96789BFA9778}" srcOrd="0" destOrd="0" presId="urn:microsoft.com/office/officeart/2005/8/layout/vList2"/>
    <dgm:cxn modelId="{F39B810E-DD9D-4ED2-9376-F55E99DE4D64}" type="presOf" srcId="{3F3C460C-ABC1-4B26-81BF-784A0A257B55}" destId="{219E4A51-89EF-46C2-8210-654093ED4762}" srcOrd="0" destOrd="0" presId="urn:microsoft.com/office/officeart/2005/8/layout/vList2"/>
    <dgm:cxn modelId="{776C3425-6065-4940-AED7-80EA9752F9A2}" type="presOf" srcId="{D9B4D7B9-1331-4643-836C-0019F5737EE0}" destId="{9D607148-E12A-4ECD-8943-C56FDA88285A}" srcOrd="0" destOrd="0" presId="urn:microsoft.com/office/officeart/2005/8/layout/vList2"/>
    <dgm:cxn modelId="{7164F23C-0711-4416-9095-E6473809591A}" type="presOf" srcId="{7BA3BF9C-7389-4176-BB87-2D5D3B9C2D53}" destId="{0D06F3BD-E32C-45AB-9B34-77E768AA78E3}" srcOrd="0" destOrd="0" presId="urn:microsoft.com/office/officeart/2005/8/layout/vList2"/>
    <dgm:cxn modelId="{1A4F034A-601F-48B7-8C12-FA945BAF8808}" type="presOf" srcId="{9BAEC957-FF69-455F-855F-D0EB63056E06}" destId="{E9DA5867-4FDB-4337-B797-49111E1B4D34}" srcOrd="0" destOrd="0" presId="urn:microsoft.com/office/officeart/2005/8/layout/vList2"/>
    <dgm:cxn modelId="{6416D14F-ECC2-4AB1-AB66-1558738A3AD9}" type="presOf" srcId="{50DD381C-DDE4-4115-969A-A2A5AAE24AC4}" destId="{00AC4784-6C50-40C3-9075-FCA7C9538563}" srcOrd="0" destOrd="0" presId="urn:microsoft.com/office/officeart/2005/8/layout/vList2"/>
    <dgm:cxn modelId="{C9C6EF54-2C50-4A33-BDDE-4ACA6D94908E}" type="presOf" srcId="{D1E9B0A1-5935-41FA-A81D-C275C15FBDE8}" destId="{ADCBADBC-83B3-4F38-8FEB-F23275C7F3ED}" srcOrd="0" destOrd="0" presId="urn:microsoft.com/office/officeart/2005/8/layout/vList2"/>
    <dgm:cxn modelId="{7B0EFB58-6182-4AB1-A44F-1DD937F2B44F}" srcId="{50DD381C-DDE4-4115-969A-A2A5AAE24AC4}" destId="{442352E7-E9B0-423E-9457-536A9732ACC5}" srcOrd="3" destOrd="0" parTransId="{43B9DD22-4B4E-427B-87A3-B4578A41A219}" sibTransId="{36BD0534-2B78-4004-B531-2DB31D6FE466}"/>
    <dgm:cxn modelId="{66469380-17E5-425B-AAC4-5EA1774091F6}" srcId="{50DD381C-DDE4-4115-969A-A2A5AAE24AC4}" destId="{D9B4D7B9-1331-4643-836C-0019F5737EE0}" srcOrd="0" destOrd="0" parTransId="{827D0B22-113F-496A-953E-FC650901C8FC}" sibTransId="{5D7696A3-5FA6-4CB6-A569-7B79749B0937}"/>
    <dgm:cxn modelId="{01A7738D-D664-46AB-AB0B-D5201C4FC342}" srcId="{50DD381C-DDE4-4115-969A-A2A5AAE24AC4}" destId="{D1E9B0A1-5935-41FA-A81D-C275C15FBDE8}" srcOrd="6" destOrd="0" parTransId="{B010D28B-A9B8-42A7-AFC3-C75D0AC3C972}" sibTransId="{2E12C608-FC0A-4876-9670-307156659A99}"/>
    <dgm:cxn modelId="{1E991A97-8D4B-487C-B049-C3E694DF2548}" srcId="{50DD381C-DDE4-4115-969A-A2A5AAE24AC4}" destId="{8661FFC0-2432-4164-95EC-3B5C5AF7142F}" srcOrd="1" destOrd="0" parTransId="{65AE9AD7-559B-4293-8B7E-6091BA91C6BC}" sibTransId="{BA453E85-D8D5-4BD5-B20C-4C104F8CC98D}"/>
    <dgm:cxn modelId="{82137EA7-043E-41EC-BAF5-1B82199B8A87}" type="presOf" srcId="{8661FFC0-2432-4164-95EC-3B5C5AF7142F}" destId="{2D180EE0-1782-4F8D-A408-790713D94A75}" srcOrd="0" destOrd="0" presId="urn:microsoft.com/office/officeart/2005/8/layout/vList2"/>
    <dgm:cxn modelId="{88BD80B2-DA01-455E-9708-2DC0C7F31C67}" srcId="{50DD381C-DDE4-4115-969A-A2A5AAE24AC4}" destId="{9BAEC957-FF69-455F-855F-D0EB63056E06}" srcOrd="2" destOrd="0" parTransId="{38C600EB-D083-41B1-8F84-6E1060BBC20D}" sibTransId="{289B7E8C-B09D-4B75-8D2F-F27399ED5EF8}"/>
    <dgm:cxn modelId="{E009B4F7-64E2-41CB-B4F9-F43A50F19CF5}" srcId="{50DD381C-DDE4-4115-969A-A2A5AAE24AC4}" destId="{7BA3BF9C-7389-4176-BB87-2D5D3B9C2D53}" srcOrd="4" destOrd="0" parTransId="{9D63A177-BDBA-4666-9718-744AA552DF51}" sibTransId="{2E66F3A9-E4CA-4477-B244-1F26ABBD59C5}"/>
    <dgm:cxn modelId="{94AF82F8-40E7-47B9-BDEF-C59A37B50CFA}" srcId="{50DD381C-DDE4-4115-969A-A2A5AAE24AC4}" destId="{3F3C460C-ABC1-4B26-81BF-784A0A257B55}" srcOrd="5" destOrd="0" parTransId="{A9FD0DBE-62C2-442F-A670-56AE14BCE77E}" sibTransId="{A2399F8E-FA00-4092-8B58-9F26D6C11A71}"/>
    <dgm:cxn modelId="{FB178EEB-C46E-4CA9-973C-068BBF54E245}" type="presParOf" srcId="{00AC4784-6C50-40C3-9075-FCA7C9538563}" destId="{9D607148-E12A-4ECD-8943-C56FDA88285A}" srcOrd="0" destOrd="0" presId="urn:microsoft.com/office/officeart/2005/8/layout/vList2"/>
    <dgm:cxn modelId="{B4F0A91D-555C-4429-AE8D-FD21361E8576}" type="presParOf" srcId="{00AC4784-6C50-40C3-9075-FCA7C9538563}" destId="{7D61EB0D-15C4-4A00-99ED-216CB868CA7C}" srcOrd="1" destOrd="0" presId="urn:microsoft.com/office/officeart/2005/8/layout/vList2"/>
    <dgm:cxn modelId="{3517740B-FEB3-4BC4-8DF4-1299FE26CDBE}" type="presParOf" srcId="{00AC4784-6C50-40C3-9075-FCA7C9538563}" destId="{2D180EE0-1782-4F8D-A408-790713D94A75}" srcOrd="2" destOrd="0" presId="urn:microsoft.com/office/officeart/2005/8/layout/vList2"/>
    <dgm:cxn modelId="{4FACD940-5B89-48F2-BCC0-09120F89FF77}" type="presParOf" srcId="{00AC4784-6C50-40C3-9075-FCA7C9538563}" destId="{46C2D32A-A6B9-4C8E-A86A-EEB6F2B9D1D0}" srcOrd="3" destOrd="0" presId="urn:microsoft.com/office/officeart/2005/8/layout/vList2"/>
    <dgm:cxn modelId="{97152127-AE95-4666-B774-80C87832394F}" type="presParOf" srcId="{00AC4784-6C50-40C3-9075-FCA7C9538563}" destId="{E9DA5867-4FDB-4337-B797-49111E1B4D34}" srcOrd="4" destOrd="0" presId="urn:microsoft.com/office/officeart/2005/8/layout/vList2"/>
    <dgm:cxn modelId="{F79B9255-CF78-4928-8583-10CEDB641804}" type="presParOf" srcId="{00AC4784-6C50-40C3-9075-FCA7C9538563}" destId="{5FB5AE69-D008-4BA1-A312-B15821A86819}" srcOrd="5" destOrd="0" presId="urn:microsoft.com/office/officeart/2005/8/layout/vList2"/>
    <dgm:cxn modelId="{BF330682-06AD-424A-9944-28718ABA27C0}" type="presParOf" srcId="{00AC4784-6C50-40C3-9075-FCA7C9538563}" destId="{CFFAB6B7-A8E6-4620-88B1-96789BFA9778}" srcOrd="6" destOrd="0" presId="urn:microsoft.com/office/officeart/2005/8/layout/vList2"/>
    <dgm:cxn modelId="{2DF68149-A30D-4170-A553-79559871A0B7}" type="presParOf" srcId="{00AC4784-6C50-40C3-9075-FCA7C9538563}" destId="{24EB5770-63B7-4BE2-B7E6-85273DAE988F}" srcOrd="7" destOrd="0" presId="urn:microsoft.com/office/officeart/2005/8/layout/vList2"/>
    <dgm:cxn modelId="{8C41C6F1-F7FE-441C-B195-3049653B04E2}" type="presParOf" srcId="{00AC4784-6C50-40C3-9075-FCA7C9538563}" destId="{0D06F3BD-E32C-45AB-9B34-77E768AA78E3}" srcOrd="8" destOrd="0" presId="urn:microsoft.com/office/officeart/2005/8/layout/vList2"/>
    <dgm:cxn modelId="{3EF9310B-CEC4-42C0-8901-025E19B52CAC}" type="presParOf" srcId="{00AC4784-6C50-40C3-9075-FCA7C9538563}" destId="{8855220C-E162-41F6-9324-DBE4F4B6AB3B}" srcOrd="9" destOrd="0" presId="urn:microsoft.com/office/officeart/2005/8/layout/vList2"/>
    <dgm:cxn modelId="{086F63A8-F66D-41A4-B895-253C8BD4F7F0}" type="presParOf" srcId="{00AC4784-6C50-40C3-9075-FCA7C9538563}" destId="{219E4A51-89EF-46C2-8210-654093ED4762}" srcOrd="10" destOrd="0" presId="urn:microsoft.com/office/officeart/2005/8/layout/vList2"/>
    <dgm:cxn modelId="{BBAB0E23-D527-4C70-927F-4FF8035A6C97}" type="presParOf" srcId="{00AC4784-6C50-40C3-9075-FCA7C9538563}" destId="{70B7F288-97A5-4E0F-AF3A-FE8BE3898B1C}" srcOrd="11" destOrd="0" presId="urn:microsoft.com/office/officeart/2005/8/layout/vList2"/>
    <dgm:cxn modelId="{99016190-3AE3-4194-AEE3-0573949A051D}" type="presParOf" srcId="{00AC4784-6C50-40C3-9075-FCA7C9538563}" destId="{ADCBADBC-83B3-4F38-8FEB-F23275C7F3ED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044F1387-5E46-4BC1-8A7C-3FAEC9B75071}" type="doc">
      <dgm:prSet loTypeId="urn:microsoft.com/office/officeart/2005/8/layout/vList2" loCatId="Inbox" qsTypeId="urn:microsoft.com/office/officeart/2005/8/quickstyle/simple1" qsCatId="simple" csTypeId="urn:microsoft.com/office/officeart/2005/8/colors/ColorSchemeForSuggestions" csCatId="other"/>
      <dgm:spPr/>
      <dgm:t>
        <a:bodyPr/>
        <a:lstStyle/>
        <a:p>
          <a:endParaRPr lang="en-US"/>
        </a:p>
      </dgm:t>
    </dgm:pt>
    <dgm:pt modelId="{7F7DC4FF-D4F1-43CF-BF4C-B315648B5600}">
      <dgm:prSet/>
      <dgm:spPr/>
      <dgm:t>
        <a:bodyPr/>
        <a:lstStyle/>
        <a:p>
          <a:r>
            <a:rPr lang="en-US"/>
            <a:t>Accounting 1</a:t>
          </a:r>
        </a:p>
      </dgm:t>
    </dgm:pt>
    <dgm:pt modelId="{E09C9889-5AA2-4AAF-840E-C5C3A96DD755}" type="parTrans" cxnId="{D2B74339-278D-435D-8785-5A3CE503303E}">
      <dgm:prSet/>
      <dgm:spPr/>
      <dgm:t>
        <a:bodyPr/>
        <a:lstStyle/>
        <a:p>
          <a:endParaRPr lang="en-US"/>
        </a:p>
      </dgm:t>
    </dgm:pt>
    <dgm:pt modelId="{5691DFA2-6873-44FE-9E0E-F57351DB272B}" type="sibTrans" cxnId="{D2B74339-278D-435D-8785-5A3CE503303E}">
      <dgm:prSet/>
      <dgm:spPr/>
      <dgm:t>
        <a:bodyPr/>
        <a:lstStyle/>
        <a:p>
          <a:endParaRPr lang="en-US"/>
        </a:p>
      </dgm:t>
    </dgm:pt>
    <dgm:pt modelId="{D4A7CFFB-CEB6-43B4-93D5-CCD0E01BE2F4}">
      <dgm:prSet/>
      <dgm:spPr/>
      <dgm:t>
        <a:bodyPr/>
        <a:lstStyle/>
        <a:p>
          <a:r>
            <a:rPr lang="en-US"/>
            <a:t>Accounting 2</a:t>
          </a:r>
        </a:p>
      </dgm:t>
    </dgm:pt>
    <dgm:pt modelId="{11628572-1D4E-44E9-8DA1-C98425298BB2}" type="parTrans" cxnId="{AFF0FC81-F6B1-4EBE-AC39-8E4805EF8A71}">
      <dgm:prSet/>
      <dgm:spPr/>
      <dgm:t>
        <a:bodyPr/>
        <a:lstStyle/>
        <a:p>
          <a:endParaRPr lang="en-US"/>
        </a:p>
      </dgm:t>
    </dgm:pt>
    <dgm:pt modelId="{1CDF8C7B-2572-4FD6-AC54-9F8D7482A2B9}" type="sibTrans" cxnId="{AFF0FC81-F6B1-4EBE-AC39-8E4805EF8A71}">
      <dgm:prSet/>
      <dgm:spPr/>
      <dgm:t>
        <a:bodyPr/>
        <a:lstStyle/>
        <a:p>
          <a:endParaRPr lang="en-US"/>
        </a:p>
      </dgm:t>
    </dgm:pt>
    <dgm:pt modelId="{8EB4EBC2-8050-45CE-93E3-65B9DD6B14C4}">
      <dgm:prSet/>
      <dgm:spPr/>
      <dgm:t>
        <a:bodyPr/>
        <a:lstStyle/>
        <a:p>
          <a:r>
            <a:rPr lang="en-US"/>
            <a:t>Advertising</a:t>
          </a:r>
        </a:p>
      </dgm:t>
    </dgm:pt>
    <dgm:pt modelId="{064A7BEB-0C57-4DD1-B335-C0338C35568A}" type="parTrans" cxnId="{349C43D2-F4C1-4044-8061-6AC558E06711}">
      <dgm:prSet/>
      <dgm:spPr/>
      <dgm:t>
        <a:bodyPr/>
        <a:lstStyle/>
        <a:p>
          <a:endParaRPr lang="en-US"/>
        </a:p>
      </dgm:t>
    </dgm:pt>
    <dgm:pt modelId="{2299D741-81A4-4C97-8A71-B0B9CA8427FC}" type="sibTrans" cxnId="{349C43D2-F4C1-4044-8061-6AC558E06711}">
      <dgm:prSet/>
      <dgm:spPr/>
      <dgm:t>
        <a:bodyPr/>
        <a:lstStyle/>
        <a:p>
          <a:endParaRPr lang="en-US"/>
        </a:p>
      </dgm:t>
    </dgm:pt>
    <dgm:pt modelId="{151D17F8-E971-485E-BFC9-AC767F74ADB5}">
      <dgm:prSet/>
      <dgm:spPr/>
      <dgm:t>
        <a:bodyPr/>
        <a:lstStyle/>
        <a:p>
          <a:r>
            <a:rPr lang="en-US"/>
            <a:t>Agribusiness</a:t>
          </a:r>
        </a:p>
      </dgm:t>
    </dgm:pt>
    <dgm:pt modelId="{06F77EC4-7C25-4C44-9FEF-8209C1C8486C}" type="parTrans" cxnId="{1358F095-8C9A-4479-8EA1-7A6797EB63F6}">
      <dgm:prSet/>
      <dgm:spPr/>
      <dgm:t>
        <a:bodyPr/>
        <a:lstStyle/>
        <a:p>
          <a:endParaRPr lang="en-US"/>
        </a:p>
      </dgm:t>
    </dgm:pt>
    <dgm:pt modelId="{D7908FA9-8149-4632-85D0-7E06BA2F75FE}" type="sibTrans" cxnId="{1358F095-8C9A-4479-8EA1-7A6797EB63F6}">
      <dgm:prSet/>
      <dgm:spPr/>
      <dgm:t>
        <a:bodyPr/>
        <a:lstStyle/>
        <a:p>
          <a:endParaRPr lang="en-US"/>
        </a:p>
      </dgm:t>
    </dgm:pt>
    <dgm:pt modelId="{C084C366-C18C-4429-83FF-93EA962E49DA}">
      <dgm:prSet/>
      <dgm:spPr/>
      <dgm:t>
        <a:bodyPr/>
        <a:lstStyle/>
        <a:p>
          <a:r>
            <a:rPr lang="en-US"/>
            <a:t>Business Calculations</a:t>
          </a:r>
        </a:p>
      </dgm:t>
    </dgm:pt>
    <dgm:pt modelId="{275F2D27-70E9-4D3C-9EF1-9D35223B72A1}" type="parTrans" cxnId="{723E965A-8A1A-40C6-BEDC-18D5161875BB}">
      <dgm:prSet/>
      <dgm:spPr/>
      <dgm:t>
        <a:bodyPr/>
        <a:lstStyle/>
        <a:p>
          <a:endParaRPr lang="en-US"/>
        </a:p>
      </dgm:t>
    </dgm:pt>
    <dgm:pt modelId="{5D06E93F-882A-4B84-B1D7-6BBC57AB2B61}" type="sibTrans" cxnId="{723E965A-8A1A-40C6-BEDC-18D5161875BB}">
      <dgm:prSet/>
      <dgm:spPr/>
      <dgm:t>
        <a:bodyPr/>
        <a:lstStyle/>
        <a:p>
          <a:endParaRPr lang="en-US"/>
        </a:p>
      </dgm:t>
    </dgm:pt>
    <dgm:pt modelId="{1E30D684-9F1F-4050-BDBE-15EDEDDF9721}">
      <dgm:prSet/>
      <dgm:spPr/>
      <dgm:t>
        <a:bodyPr/>
        <a:lstStyle/>
        <a:p>
          <a:r>
            <a:rPr lang="en-US"/>
            <a:t>Business Communication</a:t>
          </a:r>
        </a:p>
      </dgm:t>
    </dgm:pt>
    <dgm:pt modelId="{A90FD4F5-23AA-4BA1-BB96-B8EFEB5A94C4}" type="parTrans" cxnId="{F7FAD1E1-2C75-4478-B91F-4D8782448B67}">
      <dgm:prSet/>
      <dgm:spPr/>
      <dgm:t>
        <a:bodyPr/>
        <a:lstStyle/>
        <a:p>
          <a:endParaRPr lang="en-US"/>
        </a:p>
      </dgm:t>
    </dgm:pt>
    <dgm:pt modelId="{649C2316-57DD-4D17-9E31-BEEF61D0AF45}" type="sibTrans" cxnId="{F7FAD1E1-2C75-4478-B91F-4D8782448B67}">
      <dgm:prSet/>
      <dgm:spPr/>
      <dgm:t>
        <a:bodyPr/>
        <a:lstStyle/>
        <a:p>
          <a:endParaRPr lang="en-US"/>
        </a:p>
      </dgm:t>
    </dgm:pt>
    <dgm:pt modelId="{22FB7495-C03E-4950-A5E6-CC1D0BA24545}">
      <dgm:prSet/>
      <dgm:spPr/>
      <dgm:t>
        <a:bodyPr/>
        <a:lstStyle/>
        <a:p>
          <a:r>
            <a:rPr lang="en-US"/>
            <a:t>Business Law</a:t>
          </a:r>
        </a:p>
      </dgm:t>
    </dgm:pt>
    <dgm:pt modelId="{0D40738F-AF31-49D5-87E8-B5410C10E2AA}" type="parTrans" cxnId="{61111BD8-725E-476A-AA79-102118CF598A}">
      <dgm:prSet/>
      <dgm:spPr/>
      <dgm:t>
        <a:bodyPr/>
        <a:lstStyle/>
        <a:p>
          <a:endParaRPr lang="en-US"/>
        </a:p>
      </dgm:t>
    </dgm:pt>
    <dgm:pt modelId="{5F8FDAAF-C5DB-4529-9E5C-90FB83DB1D3D}" type="sibTrans" cxnId="{61111BD8-725E-476A-AA79-102118CF598A}">
      <dgm:prSet/>
      <dgm:spPr/>
      <dgm:t>
        <a:bodyPr/>
        <a:lstStyle/>
        <a:p>
          <a:endParaRPr lang="en-US"/>
        </a:p>
      </dgm:t>
    </dgm:pt>
    <dgm:pt modelId="{4646851B-C91E-4823-9246-C0524E8440F3}">
      <dgm:prSet/>
      <dgm:spPr/>
      <dgm:t>
        <a:bodyPr/>
        <a:lstStyle/>
        <a:p>
          <a:r>
            <a:rPr lang="en-US"/>
            <a:t>Computer Problem Solving</a:t>
          </a:r>
        </a:p>
      </dgm:t>
    </dgm:pt>
    <dgm:pt modelId="{8A374F9E-69BB-4DF6-AC00-4A14DD1D09CB}" type="parTrans" cxnId="{79D6A5E8-0538-4322-9903-485A9567A333}">
      <dgm:prSet/>
      <dgm:spPr/>
      <dgm:t>
        <a:bodyPr/>
        <a:lstStyle/>
        <a:p>
          <a:endParaRPr lang="en-US"/>
        </a:p>
      </dgm:t>
    </dgm:pt>
    <dgm:pt modelId="{8629612C-BE66-459D-9621-33119BB26318}" type="sibTrans" cxnId="{79D6A5E8-0538-4322-9903-485A9567A333}">
      <dgm:prSet/>
      <dgm:spPr/>
      <dgm:t>
        <a:bodyPr/>
        <a:lstStyle/>
        <a:p>
          <a:endParaRPr lang="en-US"/>
        </a:p>
      </dgm:t>
    </dgm:pt>
    <dgm:pt modelId="{C0A35CE7-9046-42B9-BA78-C7407E813EF5}">
      <dgm:prSet/>
      <dgm:spPr/>
      <dgm:t>
        <a:bodyPr/>
        <a:lstStyle/>
        <a:p>
          <a:r>
            <a:rPr lang="en-US"/>
            <a:t>Cyber Security</a:t>
          </a:r>
        </a:p>
      </dgm:t>
    </dgm:pt>
    <dgm:pt modelId="{9489FC07-0189-4D40-8DB9-F5EBCE48BEDD}" type="parTrans" cxnId="{CE4E64C4-9DE9-4C95-9D5B-42631A384564}">
      <dgm:prSet/>
      <dgm:spPr/>
      <dgm:t>
        <a:bodyPr/>
        <a:lstStyle/>
        <a:p>
          <a:endParaRPr lang="en-US"/>
        </a:p>
      </dgm:t>
    </dgm:pt>
    <dgm:pt modelId="{08C18017-2508-4852-A64D-C58464CD3873}" type="sibTrans" cxnId="{CE4E64C4-9DE9-4C95-9D5B-42631A384564}">
      <dgm:prSet/>
      <dgm:spPr/>
      <dgm:t>
        <a:bodyPr/>
        <a:lstStyle/>
        <a:p>
          <a:endParaRPr lang="en-US"/>
        </a:p>
      </dgm:t>
    </dgm:pt>
    <dgm:pt modelId="{33CAA6AE-C720-4422-A0C1-5E06F6BDC351}">
      <dgm:prSet/>
      <dgm:spPr/>
      <dgm:t>
        <a:bodyPr/>
        <a:lstStyle/>
        <a:p>
          <a:r>
            <a:rPr lang="en-US"/>
            <a:t>Economics</a:t>
          </a:r>
        </a:p>
      </dgm:t>
    </dgm:pt>
    <dgm:pt modelId="{0C99289A-F303-4760-A979-61648492E9EA}" type="parTrans" cxnId="{24C3D589-64B4-4749-848B-5B052E1E311C}">
      <dgm:prSet/>
      <dgm:spPr/>
      <dgm:t>
        <a:bodyPr/>
        <a:lstStyle/>
        <a:p>
          <a:endParaRPr lang="en-US"/>
        </a:p>
      </dgm:t>
    </dgm:pt>
    <dgm:pt modelId="{22FB0695-3E89-4DEC-BABF-EB1CE311B98B}" type="sibTrans" cxnId="{24C3D589-64B4-4749-848B-5B052E1E311C}">
      <dgm:prSet/>
      <dgm:spPr/>
      <dgm:t>
        <a:bodyPr/>
        <a:lstStyle/>
        <a:p>
          <a:endParaRPr lang="en-US"/>
        </a:p>
      </dgm:t>
    </dgm:pt>
    <dgm:pt modelId="{59B0A4EC-3EB0-4163-BFCE-DE957E4E4366}">
      <dgm:prSet/>
      <dgm:spPr/>
      <dgm:t>
        <a:bodyPr/>
        <a:lstStyle/>
        <a:p>
          <a:r>
            <a:rPr lang="en-US"/>
            <a:t>Healthcare Administration</a:t>
          </a:r>
        </a:p>
      </dgm:t>
    </dgm:pt>
    <dgm:pt modelId="{05FE4B5E-25C5-4FD7-888C-D9D25FF340D9}" type="parTrans" cxnId="{F65F1B7A-2C20-4CD9-924B-193AC9A594C0}">
      <dgm:prSet/>
      <dgm:spPr/>
      <dgm:t>
        <a:bodyPr/>
        <a:lstStyle/>
        <a:p>
          <a:endParaRPr lang="en-US"/>
        </a:p>
      </dgm:t>
    </dgm:pt>
    <dgm:pt modelId="{83891E0B-6148-494B-9C86-D252F1B7C126}" type="sibTrans" cxnId="{F65F1B7A-2C20-4CD9-924B-193AC9A594C0}">
      <dgm:prSet/>
      <dgm:spPr/>
      <dgm:t>
        <a:bodyPr/>
        <a:lstStyle/>
        <a:p>
          <a:endParaRPr lang="en-US"/>
        </a:p>
      </dgm:t>
    </dgm:pt>
    <dgm:pt modelId="{CEE9F14A-A962-47AA-86FE-E00077B8B33E}">
      <dgm:prSet/>
      <dgm:spPr/>
      <dgm:t>
        <a:bodyPr/>
        <a:lstStyle/>
        <a:p>
          <a:r>
            <a:rPr lang="en-US"/>
            <a:t>Insurance &amp; Risk Management</a:t>
          </a:r>
        </a:p>
      </dgm:t>
    </dgm:pt>
    <dgm:pt modelId="{3A798F0F-FEFF-4288-9E23-C3B4C5FD6468}" type="parTrans" cxnId="{6C56B50E-4386-45B2-A78B-F0B9A4507AC2}">
      <dgm:prSet/>
      <dgm:spPr/>
      <dgm:t>
        <a:bodyPr/>
        <a:lstStyle/>
        <a:p>
          <a:endParaRPr lang="en-US"/>
        </a:p>
      </dgm:t>
    </dgm:pt>
    <dgm:pt modelId="{41B61CB5-046F-42CB-B252-E0F86A7308D6}" type="sibTrans" cxnId="{6C56B50E-4386-45B2-A78B-F0B9A4507AC2}">
      <dgm:prSet/>
      <dgm:spPr/>
      <dgm:t>
        <a:bodyPr/>
        <a:lstStyle/>
        <a:p>
          <a:endParaRPr lang="en-US"/>
        </a:p>
      </dgm:t>
    </dgm:pt>
    <dgm:pt modelId="{5B9F2737-435A-4B56-AF83-D296C889EDE8}">
      <dgm:prSet/>
      <dgm:spPr/>
      <dgm:t>
        <a:bodyPr/>
        <a:lstStyle/>
        <a:p>
          <a:r>
            <a:rPr lang="en-US"/>
            <a:t>Journalism</a:t>
          </a:r>
        </a:p>
      </dgm:t>
    </dgm:pt>
    <dgm:pt modelId="{4EFCCECA-C8D5-4469-96A0-497472C46AC8}" type="parTrans" cxnId="{E043C418-4B28-4A09-80C1-3F5586AFFDEA}">
      <dgm:prSet/>
      <dgm:spPr/>
      <dgm:t>
        <a:bodyPr/>
        <a:lstStyle/>
        <a:p>
          <a:endParaRPr lang="en-US"/>
        </a:p>
      </dgm:t>
    </dgm:pt>
    <dgm:pt modelId="{23FEBF39-31CE-4AB1-B9DE-6116A4ABA8A4}" type="sibTrans" cxnId="{E043C418-4B28-4A09-80C1-3F5586AFFDEA}">
      <dgm:prSet/>
      <dgm:spPr/>
      <dgm:t>
        <a:bodyPr/>
        <a:lstStyle/>
        <a:p>
          <a:endParaRPr lang="en-US"/>
        </a:p>
      </dgm:t>
    </dgm:pt>
    <dgm:pt modelId="{7AC3448D-6B48-4776-A690-D900DFC46468}">
      <dgm:prSet/>
      <dgm:spPr/>
      <dgm:t>
        <a:bodyPr/>
        <a:lstStyle/>
        <a:p>
          <a:r>
            <a:rPr lang="en-US"/>
            <a:t>Networking Concepts</a:t>
          </a:r>
        </a:p>
      </dgm:t>
    </dgm:pt>
    <dgm:pt modelId="{5192783F-8469-4826-83B4-2C020BF98520}" type="parTrans" cxnId="{2F450CFA-6A96-4694-9F69-39B4FEAD1ABA}">
      <dgm:prSet/>
      <dgm:spPr/>
      <dgm:t>
        <a:bodyPr/>
        <a:lstStyle/>
        <a:p>
          <a:endParaRPr lang="en-US"/>
        </a:p>
      </dgm:t>
    </dgm:pt>
    <dgm:pt modelId="{6920D0CB-5E9D-4C73-AEE8-3E7291FDEF1D}" type="sibTrans" cxnId="{2F450CFA-6A96-4694-9F69-39B4FEAD1ABA}">
      <dgm:prSet/>
      <dgm:spPr/>
      <dgm:t>
        <a:bodyPr/>
        <a:lstStyle/>
        <a:p>
          <a:endParaRPr lang="en-US"/>
        </a:p>
      </dgm:t>
    </dgm:pt>
    <dgm:pt modelId="{8DA2E486-11CC-4C24-9385-1D528CDD89BC}">
      <dgm:prSet/>
      <dgm:spPr/>
      <dgm:t>
        <a:bodyPr/>
        <a:lstStyle/>
        <a:p>
          <a:r>
            <a:rPr lang="en-US"/>
            <a:t>Organizational Leadership</a:t>
          </a:r>
        </a:p>
      </dgm:t>
    </dgm:pt>
    <dgm:pt modelId="{6231B501-CF50-4ADC-ACEB-950EB74E489C}" type="parTrans" cxnId="{65CC0F1C-FC0E-4C59-8858-E87FEA24E874}">
      <dgm:prSet/>
      <dgm:spPr/>
      <dgm:t>
        <a:bodyPr/>
        <a:lstStyle/>
        <a:p>
          <a:endParaRPr lang="en-US"/>
        </a:p>
      </dgm:t>
    </dgm:pt>
    <dgm:pt modelId="{A342D895-6267-4A6A-8256-759F1CF5D320}" type="sibTrans" cxnId="{65CC0F1C-FC0E-4C59-8858-E87FEA24E874}">
      <dgm:prSet/>
      <dgm:spPr/>
      <dgm:t>
        <a:bodyPr/>
        <a:lstStyle/>
        <a:p>
          <a:endParaRPr lang="en-US"/>
        </a:p>
      </dgm:t>
    </dgm:pt>
    <dgm:pt modelId="{8DA9B38C-7185-4184-8FF0-CB41B6C10D42}">
      <dgm:prSet/>
      <dgm:spPr/>
      <dgm:t>
        <a:bodyPr/>
        <a:lstStyle/>
        <a:p>
          <a:r>
            <a:rPr lang="en-US"/>
            <a:t>Personal Finance</a:t>
          </a:r>
        </a:p>
      </dgm:t>
    </dgm:pt>
    <dgm:pt modelId="{8489FA06-3001-46CC-A119-B894D9168333}" type="parTrans" cxnId="{CF3DEA4D-FFB9-46DE-A3AC-AA14DC601D74}">
      <dgm:prSet/>
      <dgm:spPr/>
      <dgm:t>
        <a:bodyPr/>
        <a:lstStyle/>
        <a:p>
          <a:endParaRPr lang="en-US"/>
        </a:p>
      </dgm:t>
    </dgm:pt>
    <dgm:pt modelId="{7712B14A-62B7-44D9-A049-9A98E0B2FC73}" type="sibTrans" cxnId="{CF3DEA4D-FFB9-46DE-A3AC-AA14DC601D74}">
      <dgm:prSet/>
      <dgm:spPr/>
      <dgm:t>
        <a:bodyPr/>
        <a:lstStyle/>
        <a:p>
          <a:endParaRPr lang="en-US"/>
        </a:p>
      </dgm:t>
    </dgm:pt>
    <dgm:pt modelId="{DBD7B685-FC20-4FC0-87D9-BF73E7333ABD}">
      <dgm:prSet/>
      <dgm:spPr/>
      <dgm:t>
        <a:bodyPr/>
        <a:lstStyle/>
        <a:p>
          <a:r>
            <a:rPr lang="en-US"/>
            <a:t>Securities &amp; Investments </a:t>
          </a:r>
        </a:p>
      </dgm:t>
    </dgm:pt>
    <dgm:pt modelId="{62EF2575-5490-4B92-B46B-B9829CAAA5AA}" type="parTrans" cxnId="{58743A9C-22A6-4B47-A370-F8414A61D939}">
      <dgm:prSet/>
      <dgm:spPr/>
      <dgm:t>
        <a:bodyPr/>
        <a:lstStyle/>
        <a:p>
          <a:endParaRPr lang="en-US"/>
        </a:p>
      </dgm:t>
    </dgm:pt>
    <dgm:pt modelId="{5E73CB56-B883-41A1-924A-1894ADBA63C4}" type="sibTrans" cxnId="{58743A9C-22A6-4B47-A370-F8414A61D939}">
      <dgm:prSet/>
      <dgm:spPr/>
      <dgm:t>
        <a:bodyPr/>
        <a:lstStyle/>
        <a:p>
          <a:endParaRPr lang="en-US"/>
        </a:p>
      </dgm:t>
    </dgm:pt>
    <dgm:pt modelId="{07E41F05-AD81-4E65-8D5C-CEF110071446}" type="pres">
      <dgm:prSet presAssocID="{044F1387-5E46-4BC1-8A7C-3FAEC9B75071}" presName="linear" presStyleCnt="0">
        <dgm:presLayoutVars>
          <dgm:animLvl val="lvl"/>
          <dgm:resizeHandles val="exact"/>
        </dgm:presLayoutVars>
      </dgm:prSet>
      <dgm:spPr/>
    </dgm:pt>
    <dgm:pt modelId="{3D15640F-D0D9-49AE-A103-765356ACFB78}" type="pres">
      <dgm:prSet presAssocID="{7F7DC4FF-D4F1-43CF-BF4C-B315648B5600}" presName="parentText" presStyleLbl="node1" presStyleIdx="0" presStyleCnt="17">
        <dgm:presLayoutVars>
          <dgm:chMax val="0"/>
          <dgm:bulletEnabled val="1"/>
        </dgm:presLayoutVars>
      </dgm:prSet>
      <dgm:spPr/>
    </dgm:pt>
    <dgm:pt modelId="{42DF38D8-3ED6-46BF-9019-0E5972025E32}" type="pres">
      <dgm:prSet presAssocID="{5691DFA2-6873-44FE-9E0E-F57351DB272B}" presName="spacer" presStyleCnt="0"/>
      <dgm:spPr/>
    </dgm:pt>
    <dgm:pt modelId="{EA9EDAB6-4972-4F5C-BF92-1EBF03BF223F}" type="pres">
      <dgm:prSet presAssocID="{D4A7CFFB-CEB6-43B4-93D5-CCD0E01BE2F4}" presName="parentText" presStyleLbl="node1" presStyleIdx="1" presStyleCnt="17">
        <dgm:presLayoutVars>
          <dgm:chMax val="0"/>
          <dgm:bulletEnabled val="1"/>
        </dgm:presLayoutVars>
      </dgm:prSet>
      <dgm:spPr/>
    </dgm:pt>
    <dgm:pt modelId="{003C4C58-5F24-442F-9B84-E10419D0D4B2}" type="pres">
      <dgm:prSet presAssocID="{1CDF8C7B-2572-4FD6-AC54-9F8D7482A2B9}" presName="spacer" presStyleCnt="0"/>
      <dgm:spPr/>
    </dgm:pt>
    <dgm:pt modelId="{457A6099-9AE2-46F0-B0EB-7CB2A09B9337}" type="pres">
      <dgm:prSet presAssocID="{8EB4EBC2-8050-45CE-93E3-65B9DD6B14C4}" presName="parentText" presStyleLbl="node1" presStyleIdx="2" presStyleCnt="17">
        <dgm:presLayoutVars>
          <dgm:chMax val="0"/>
          <dgm:bulletEnabled val="1"/>
        </dgm:presLayoutVars>
      </dgm:prSet>
      <dgm:spPr/>
    </dgm:pt>
    <dgm:pt modelId="{15376C24-5E12-43B2-9DEF-D02C1550ED31}" type="pres">
      <dgm:prSet presAssocID="{2299D741-81A4-4C97-8A71-B0B9CA8427FC}" presName="spacer" presStyleCnt="0"/>
      <dgm:spPr/>
    </dgm:pt>
    <dgm:pt modelId="{7854C54A-A27F-4CDE-8CCF-53059F87B529}" type="pres">
      <dgm:prSet presAssocID="{151D17F8-E971-485E-BFC9-AC767F74ADB5}" presName="parentText" presStyleLbl="node1" presStyleIdx="3" presStyleCnt="17">
        <dgm:presLayoutVars>
          <dgm:chMax val="0"/>
          <dgm:bulletEnabled val="1"/>
        </dgm:presLayoutVars>
      </dgm:prSet>
      <dgm:spPr/>
    </dgm:pt>
    <dgm:pt modelId="{23FC49C6-3892-40BD-9576-3F6DA99E3654}" type="pres">
      <dgm:prSet presAssocID="{D7908FA9-8149-4632-85D0-7E06BA2F75FE}" presName="spacer" presStyleCnt="0"/>
      <dgm:spPr/>
    </dgm:pt>
    <dgm:pt modelId="{CE185DCD-9B8C-4756-B45F-B2BCE6E5D3DD}" type="pres">
      <dgm:prSet presAssocID="{C084C366-C18C-4429-83FF-93EA962E49DA}" presName="parentText" presStyleLbl="node1" presStyleIdx="4" presStyleCnt="17">
        <dgm:presLayoutVars>
          <dgm:chMax val="0"/>
          <dgm:bulletEnabled val="1"/>
        </dgm:presLayoutVars>
      </dgm:prSet>
      <dgm:spPr/>
    </dgm:pt>
    <dgm:pt modelId="{EE3A726B-E165-4FF1-8218-D41D0C95A235}" type="pres">
      <dgm:prSet presAssocID="{5D06E93F-882A-4B84-B1D7-6BBC57AB2B61}" presName="spacer" presStyleCnt="0"/>
      <dgm:spPr/>
    </dgm:pt>
    <dgm:pt modelId="{5A723392-4966-4BE9-9075-DBDCB1F2E650}" type="pres">
      <dgm:prSet presAssocID="{1E30D684-9F1F-4050-BDBE-15EDEDDF9721}" presName="parentText" presStyleLbl="node1" presStyleIdx="5" presStyleCnt="17">
        <dgm:presLayoutVars>
          <dgm:chMax val="0"/>
          <dgm:bulletEnabled val="1"/>
        </dgm:presLayoutVars>
      </dgm:prSet>
      <dgm:spPr/>
    </dgm:pt>
    <dgm:pt modelId="{4196823E-261F-4ED9-AC1A-661B1DD1C171}" type="pres">
      <dgm:prSet presAssocID="{649C2316-57DD-4D17-9E31-BEEF61D0AF45}" presName="spacer" presStyleCnt="0"/>
      <dgm:spPr/>
    </dgm:pt>
    <dgm:pt modelId="{603AE61B-2FE5-43BA-89EB-BA7B4A61709C}" type="pres">
      <dgm:prSet presAssocID="{22FB7495-C03E-4950-A5E6-CC1D0BA24545}" presName="parentText" presStyleLbl="node1" presStyleIdx="6" presStyleCnt="17">
        <dgm:presLayoutVars>
          <dgm:chMax val="0"/>
          <dgm:bulletEnabled val="1"/>
        </dgm:presLayoutVars>
      </dgm:prSet>
      <dgm:spPr/>
    </dgm:pt>
    <dgm:pt modelId="{B0B2861A-F9CC-4BA0-8142-607F4337F0D0}" type="pres">
      <dgm:prSet presAssocID="{5F8FDAAF-C5DB-4529-9E5C-90FB83DB1D3D}" presName="spacer" presStyleCnt="0"/>
      <dgm:spPr/>
    </dgm:pt>
    <dgm:pt modelId="{63933E75-7EC8-43A0-9040-FACFC8D213C9}" type="pres">
      <dgm:prSet presAssocID="{4646851B-C91E-4823-9246-C0524E8440F3}" presName="parentText" presStyleLbl="node1" presStyleIdx="7" presStyleCnt="17">
        <dgm:presLayoutVars>
          <dgm:chMax val="0"/>
          <dgm:bulletEnabled val="1"/>
        </dgm:presLayoutVars>
      </dgm:prSet>
      <dgm:spPr/>
    </dgm:pt>
    <dgm:pt modelId="{52D01ACE-B9BD-4FD8-BADA-526F9E343B48}" type="pres">
      <dgm:prSet presAssocID="{8629612C-BE66-459D-9621-33119BB26318}" presName="spacer" presStyleCnt="0"/>
      <dgm:spPr/>
    </dgm:pt>
    <dgm:pt modelId="{23EBAA6A-5BBC-4001-B497-932D0EBBB416}" type="pres">
      <dgm:prSet presAssocID="{C0A35CE7-9046-42B9-BA78-C7407E813EF5}" presName="parentText" presStyleLbl="node1" presStyleIdx="8" presStyleCnt="17">
        <dgm:presLayoutVars>
          <dgm:chMax val="0"/>
          <dgm:bulletEnabled val="1"/>
        </dgm:presLayoutVars>
      </dgm:prSet>
      <dgm:spPr/>
    </dgm:pt>
    <dgm:pt modelId="{6DCC2CAE-4939-4777-A288-96B6E7E59A2A}" type="pres">
      <dgm:prSet presAssocID="{08C18017-2508-4852-A64D-C58464CD3873}" presName="spacer" presStyleCnt="0"/>
      <dgm:spPr/>
    </dgm:pt>
    <dgm:pt modelId="{10462460-8171-47C0-8BE7-D5CA70F8BFA2}" type="pres">
      <dgm:prSet presAssocID="{33CAA6AE-C720-4422-A0C1-5E06F6BDC351}" presName="parentText" presStyleLbl="node1" presStyleIdx="9" presStyleCnt="17">
        <dgm:presLayoutVars>
          <dgm:chMax val="0"/>
          <dgm:bulletEnabled val="1"/>
        </dgm:presLayoutVars>
      </dgm:prSet>
      <dgm:spPr/>
    </dgm:pt>
    <dgm:pt modelId="{3E3D8B89-7E84-4CFC-95A2-4ECDAD9E8C9F}" type="pres">
      <dgm:prSet presAssocID="{22FB0695-3E89-4DEC-BABF-EB1CE311B98B}" presName="spacer" presStyleCnt="0"/>
      <dgm:spPr/>
    </dgm:pt>
    <dgm:pt modelId="{7DE142D8-5E98-49BD-AEBC-F2C2379A3124}" type="pres">
      <dgm:prSet presAssocID="{59B0A4EC-3EB0-4163-BFCE-DE957E4E4366}" presName="parentText" presStyleLbl="node1" presStyleIdx="10" presStyleCnt="17">
        <dgm:presLayoutVars>
          <dgm:chMax val="0"/>
          <dgm:bulletEnabled val="1"/>
        </dgm:presLayoutVars>
      </dgm:prSet>
      <dgm:spPr/>
    </dgm:pt>
    <dgm:pt modelId="{24713EAA-BB1E-4749-AFA5-9652B860B76F}" type="pres">
      <dgm:prSet presAssocID="{83891E0B-6148-494B-9C86-D252F1B7C126}" presName="spacer" presStyleCnt="0"/>
      <dgm:spPr/>
    </dgm:pt>
    <dgm:pt modelId="{95066121-0D5E-4C0A-B711-3FAB4B3E766F}" type="pres">
      <dgm:prSet presAssocID="{CEE9F14A-A962-47AA-86FE-E00077B8B33E}" presName="parentText" presStyleLbl="node1" presStyleIdx="11" presStyleCnt="17">
        <dgm:presLayoutVars>
          <dgm:chMax val="0"/>
          <dgm:bulletEnabled val="1"/>
        </dgm:presLayoutVars>
      </dgm:prSet>
      <dgm:spPr/>
    </dgm:pt>
    <dgm:pt modelId="{C05B7C53-EA40-42E5-971D-F2D7928F4CF8}" type="pres">
      <dgm:prSet presAssocID="{41B61CB5-046F-42CB-B252-E0F86A7308D6}" presName="spacer" presStyleCnt="0"/>
      <dgm:spPr/>
    </dgm:pt>
    <dgm:pt modelId="{2D6626E7-AF69-44F0-8E50-0112B8DC0DD9}" type="pres">
      <dgm:prSet presAssocID="{5B9F2737-435A-4B56-AF83-D296C889EDE8}" presName="parentText" presStyleLbl="node1" presStyleIdx="12" presStyleCnt="17">
        <dgm:presLayoutVars>
          <dgm:chMax val="0"/>
          <dgm:bulletEnabled val="1"/>
        </dgm:presLayoutVars>
      </dgm:prSet>
      <dgm:spPr/>
    </dgm:pt>
    <dgm:pt modelId="{3291431B-2075-4805-88CF-1A8DC04A4169}" type="pres">
      <dgm:prSet presAssocID="{23FEBF39-31CE-4AB1-B9DE-6116A4ABA8A4}" presName="spacer" presStyleCnt="0"/>
      <dgm:spPr/>
    </dgm:pt>
    <dgm:pt modelId="{E7B22FC6-A50F-4FF1-AB1B-CAB2B6D9D3C6}" type="pres">
      <dgm:prSet presAssocID="{7AC3448D-6B48-4776-A690-D900DFC46468}" presName="parentText" presStyleLbl="node1" presStyleIdx="13" presStyleCnt="17">
        <dgm:presLayoutVars>
          <dgm:chMax val="0"/>
          <dgm:bulletEnabled val="1"/>
        </dgm:presLayoutVars>
      </dgm:prSet>
      <dgm:spPr/>
    </dgm:pt>
    <dgm:pt modelId="{951A8926-11F8-4C8E-B821-886510AE39BB}" type="pres">
      <dgm:prSet presAssocID="{6920D0CB-5E9D-4C73-AEE8-3E7291FDEF1D}" presName="spacer" presStyleCnt="0"/>
      <dgm:spPr/>
    </dgm:pt>
    <dgm:pt modelId="{F54B594A-A9C2-4660-AA21-C86167B7A28C}" type="pres">
      <dgm:prSet presAssocID="{8DA2E486-11CC-4C24-9385-1D528CDD89BC}" presName="parentText" presStyleLbl="node1" presStyleIdx="14" presStyleCnt="17">
        <dgm:presLayoutVars>
          <dgm:chMax val="0"/>
          <dgm:bulletEnabled val="1"/>
        </dgm:presLayoutVars>
      </dgm:prSet>
      <dgm:spPr/>
    </dgm:pt>
    <dgm:pt modelId="{AEAF89A7-5980-438D-A759-CE89EC0E0321}" type="pres">
      <dgm:prSet presAssocID="{A342D895-6267-4A6A-8256-759F1CF5D320}" presName="spacer" presStyleCnt="0"/>
      <dgm:spPr/>
    </dgm:pt>
    <dgm:pt modelId="{4E62F56C-E97D-4D09-9224-AC647B0D1EB8}" type="pres">
      <dgm:prSet presAssocID="{8DA9B38C-7185-4184-8FF0-CB41B6C10D42}" presName="parentText" presStyleLbl="node1" presStyleIdx="15" presStyleCnt="17">
        <dgm:presLayoutVars>
          <dgm:chMax val="0"/>
          <dgm:bulletEnabled val="1"/>
        </dgm:presLayoutVars>
      </dgm:prSet>
      <dgm:spPr/>
    </dgm:pt>
    <dgm:pt modelId="{D15B30E0-1DFE-4D12-8756-2D2A9B2DAA57}" type="pres">
      <dgm:prSet presAssocID="{7712B14A-62B7-44D9-A049-9A98E0B2FC73}" presName="spacer" presStyleCnt="0"/>
      <dgm:spPr/>
    </dgm:pt>
    <dgm:pt modelId="{767D49BC-C6D2-4064-8620-B2ED860940E9}" type="pres">
      <dgm:prSet presAssocID="{DBD7B685-FC20-4FC0-87D9-BF73E7333ABD}" presName="parentText" presStyleLbl="node1" presStyleIdx="16" presStyleCnt="17">
        <dgm:presLayoutVars>
          <dgm:chMax val="0"/>
          <dgm:bulletEnabled val="1"/>
        </dgm:presLayoutVars>
      </dgm:prSet>
      <dgm:spPr/>
    </dgm:pt>
  </dgm:ptLst>
  <dgm:cxnLst>
    <dgm:cxn modelId="{EA368602-5389-40EB-9142-9F9B59F41889}" type="presOf" srcId="{1E30D684-9F1F-4050-BDBE-15EDEDDF9721}" destId="{5A723392-4966-4BE9-9075-DBDCB1F2E650}" srcOrd="0" destOrd="0" presId="urn:microsoft.com/office/officeart/2005/8/layout/vList2"/>
    <dgm:cxn modelId="{1FFD4B03-278B-4499-A8B3-5E9C9176CF88}" type="presOf" srcId="{8EB4EBC2-8050-45CE-93E3-65B9DD6B14C4}" destId="{457A6099-9AE2-46F0-B0EB-7CB2A09B9337}" srcOrd="0" destOrd="0" presId="urn:microsoft.com/office/officeart/2005/8/layout/vList2"/>
    <dgm:cxn modelId="{3FB8D005-4A4A-403B-8B66-9EDC42A45B87}" type="presOf" srcId="{22FB7495-C03E-4950-A5E6-CC1D0BA24545}" destId="{603AE61B-2FE5-43BA-89EB-BA7B4A61709C}" srcOrd="0" destOrd="0" presId="urn:microsoft.com/office/officeart/2005/8/layout/vList2"/>
    <dgm:cxn modelId="{6C56B50E-4386-45B2-A78B-F0B9A4507AC2}" srcId="{044F1387-5E46-4BC1-8A7C-3FAEC9B75071}" destId="{CEE9F14A-A962-47AA-86FE-E00077B8B33E}" srcOrd="11" destOrd="0" parTransId="{3A798F0F-FEFF-4288-9E23-C3B4C5FD6468}" sibTransId="{41B61CB5-046F-42CB-B252-E0F86A7308D6}"/>
    <dgm:cxn modelId="{E043C418-4B28-4A09-80C1-3F5586AFFDEA}" srcId="{044F1387-5E46-4BC1-8A7C-3FAEC9B75071}" destId="{5B9F2737-435A-4B56-AF83-D296C889EDE8}" srcOrd="12" destOrd="0" parTransId="{4EFCCECA-C8D5-4469-96A0-497472C46AC8}" sibTransId="{23FEBF39-31CE-4AB1-B9DE-6116A4ABA8A4}"/>
    <dgm:cxn modelId="{65CC0F1C-FC0E-4C59-8858-E87FEA24E874}" srcId="{044F1387-5E46-4BC1-8A7C-3FAEC9B75071}" destId="{8DA2E486-11CC-4C24-9385-1D528CDD89BC}" srcOrd="14" destOrd="0" parTransId="{6231B501-CF50-4ADC-ACEB-950EB74E489C}" sibTransId="{A342D895-6267-4A6A-8256-759F1CF5D320}"/>
    <dgm:cxn modelId="{28AC6523-05BC-45CB-ABB0-65D74924B858}" type="presOf" srcId="{5B9F2737-435A-4B56-AF83-D296C889EDE8}" destId="{2D6626E7-AF69-44F0-8E50-0112B8DC0DD9}" srcOrd="0" destOrd="0" presId="urn:microsoft.com/office/officeart/2005/8/layout/vList2"/>
    <dgm:cxn modelId="{B640ED2C-FB78-410C-BC02-3BA7A70CBB39}" type="presOf" srcId="{DBD7B685-FC20-4FC0-87D9-BF73E7333ABD}" destId="{767D49BC-C6D2-4064-8620-B2ED860940E9}" srcOrd="0" destOrd="0" presId="urn:microsoft.com/office/officeart/2005/8/layout/vList2"/>
    <dgm:cxn modelId="{A18A7B32-635C-414A-ACAD-C2708901E6FD}" type="presOf" srcId="{7AC3448D-6B48-4776-A690-D900DFC46468}" destId="{E7B22FC6-A50F-4FF1-AB1B-CAB2B6D9D3C6}" srcOrd="0" destOrd="0" presId="urn:microsoft.com/office/officeart/2005/8/layout/vList2"/>
    <dgm:cxn modelId="{D2B74339-278D-435D-8785-5A3CE503303E}" srcId="{044F1387-5E46-4BC1-8A7C-3FAEC9B75071}" destId="{7F7DC4FF-D4F1-43CF-BF4C-B315648B5600}" srcOrd="0" destOrd="0" parTransId="{E09C9889-5AA2-4AAF-840E-C5C3A96DD755}" sibTransId="{5691DFA2-6873-44FE-9E0E-F57351DB272B}"/>
    <dgm:cxn modelId="{174CF63B-8365-4315-8159-42BBBAA30D4E}" type="presOf" srcId="{7F7DC4FF-D4F1-43CF-BF4C-B315648B5600}" destId="{3D15640F-D0D9-49AE-A103-765356ACFB78}" srcOrd="0" destOrd="0" presId="urn:microsoft.com/office/officeart/2005/8/layout/vList2"/>
    <dgm:cxn modelId="{B4CDF762-4916-45AD-A973-09A7812068FA}" type="presOf" srcId="{044F1387-5E46-4BC1-8A7C-3FAEC9B75071}" destId="{07E41F05-AD81-4E65-8D5C-CEF110071446}" srcOrd="0" destOrd="0" presId="urn:microsoft.com/office/officeart/2005/8/layout/vList2"/>
    <dgm:cxn modelId="{CF3DEA4D-FFB9-46DE-A3AC-AA14DC601D74}" srcId="{044F1387-5E46-4BC1-8A7C-3FAEC9B75071}" destId="{8DA9B38C-7185-4184-8FF0-CB41B6C10D42}" srcOrd="15" destOrd="0" parTransId="{8489FA06-3001-46CC-A119-B894D9168333}" sibTransId="{7712B14A-62B7-44D9-A049-9A98E0B2FC73}"/>
    <dgm:cxn modelId="{F65F1B7A-2C20-4CD9-924B-193AC9A594C0}" srcId="{044F1387-5E46-4BC1-8A7C-3FAEC9B75071}" destId="{59B0A4EC-3EB0-4163-BFCE-DE957E4E4366}" srcOrd="10" destOrd="0" parTransId="{05FE4B5E-25C5-4FD7-888C-D9D25FF340D9}" sibTransId="{83891E0B-6148-494B-9C86-D252F1B7C126}"/>
    <dgm:cxn modelId="{723E965A-8A1A-40C6-BEDC-18D5161875BB}" srcId="{044F1387-5E46-4BC1-8A7C-3FAEC9B75071}" destId="{C084C366-C18C-4429-83FF-93EA962E49DA}" srcOrd="4" destOrd="0" parTransId="{275F2D27-70E9-4D3C-9EF1-9D35223B72A1}" sibTransId="{5D06E93F-882A-4B84-B1D7-6BBC57AB2B61}"/>
    <dgm:cxn modelId="{AFF0FC81-F6B1-4EBE-AC39-8E4805EF8A71}" srcId="{044F1387-5E46-4BC1-8A7C-3FAEC9B75071}" destId="{D4A7CFFB-CEB6-43B4-93D5-CCD0E01BE2F4}" srcOrd="1" destOrd="0" parTransId="{11628572-1D4E-44E9-8DA1-C98425298BB2}" sibTransId="{1CDF8C7B-2572-4FD6-AC54-9F8D7482A2B9}"/>
    <dgm:cxn modelId="{1D7CE488-926D-41FE-B0C7-A044A46B756B}" type="presOf" srcId="{4646851B-C91E-4823-9246-C0524E8440F3}" destId="{63933E75-7EC8-43A0-9040-FACFC8D213C9}" srcOrd="0" destOrd="0" presId="urn:microsoft.com/office/officeart/2005/8/layout/vList2"/>
    <dgm:cxn modelId="{24C3D589-64B4-4749-848B-5B052E1E311C}" srcId="{044F1387-5E46-4BC1-8A7C-3FAEC9B75071}" destId="{33CAA6AE-C720-4422-A0C1-5E06F6BDC351}" srcOrd="9" destOrd="0" parTransId="{0C99289A-F303-4760-A979-61648492E9EA}" sibTransId="{22FB0695-3E89-4DEC-BABF-EB1CE311B98B}"/>
    <dgm:cxn modelId="{5F41E38B-CCAB-4EB8-8001-EB1D46C24D24}" type="presOf" srcId="{8DA2E486-11CC-4C24-9385-1D528CDD89BC}" destId="{F54B594A-A9C2-4660-AA21-C86167B7A28C}" srcOrd="0" destOrd="0" presId="urn:microsoft.com/office/officeart/2005/8/layout/vList2"/>
    <dgm:cxn modelId="{1358F095-8C9A-4479-8EA1-7A6797EB63F6}" srcId="{044F1387-5E46-4BC1-8A7C-3FAEC9B75071}" destId="{151D17F8-E971-485E-BFC9-AC767F74ADB5}" srcOrd="3" destOrd="0" parTransId="{06F77EC4-7C25-4C44-9FEF-8209C1C8486C}" sibTransId="{D7908FA9-8149-4632-85D0-7E06BA2F75FE}"/>
    <dgm:cxn modelId="{58743A9C-22A6-4B47-A370-F8414A61D939}" srcId="{044F1387-5E46-4BC1-8A7C-3FAEC9B75071}" destId="{DBD7B685-FC20-4FC0-87D9-BF73E7333ABD}" srcOrd="16" destOrd="0" parTransId="{62EF2575-5490-4B92-B46B-B9829CAAA5AA}" sibTransId="{5E73CB56-B883-41A1-924A-1894ADBA63C4}"/>
    <dgm:cxn modelId="{78AC11AE-1ECF-402E-8F55-8FEEA32A0315}" type="presOf" srcId="{33CAA6AE-C720-4422-A0C1-5E06F6BDC351}" destId="{10462460-8171-47C0-8BE7-D5CA70F8BFA2}" srcOrd="0" destOrd="0" presId="urn:microsoft.com/office/officeart/2005/8/layout/vList2"/>
    <dgm:cxn modelId="{A828D3AF-AEAE-4B31-A2D5-EFE59EE15D17}" type="presOf" srcId="{D4A7CFFB-CEB6-43B4-93D5-CCD0E01BE2F4}" destId="{EA9EDAB6-4972-4F5C-BF92-1EBF03BF223F}" srcOrd="0" destOrd="0" presId="urn:microsoft.com/office/officeart/2005/8/layout/vList2"/>
    <dgm:cxn modelId="{4DF61BBA-EE09-4B41-8E40-340D2C3C8ECF}" type="presOf" srcId="{151D17F8-E971-485E-BFC9-AC767F74ADB5}" destId="{7854C54A-A27F-4CDE-8CCF-53059F87B529}" srcOrd="0" destOrd="0" presId="urn:microsoft.com/office/officeart/2005/8/layout/vList2"/>
    <dgm:cxn modelId="{CE4E64C4-9DE9-4C95-9D5B-42631A384564}" srcId="{044F1387-5E46-4BC1-8A7C-3FAEC9B75071}" destId="{C0A35CE7-9046-42B9-BA78-C7407E813EF5}" srcOrd="8" destOrd="0" parTransId="{9489FC07-0189-4D40-8DB9-F5EBCE48BEDD}" sibTransId="{08C18017-2508-4852-A64D-C58464CD3873}"/>
    <dgm:cxn modelId="{4C30F6C7-788D-46BD-AC13-D9F3032E5821}" type="presOf" srcId="{C084C366-C18C-4429-83FF-93EA962E49DA}" destId="{CE185DCD-9B8C-4756-B45F-B2BCE6E5D3DD}" srcOrd="0" destOrd="0" presId="urn:microsoft.com/office/officeart/2005/8/layout/vList2"/>
    <dgm:cxn modelId="{349C43D2-F4C1-4044-8061-6AC558E06711}" srcId="{044F1387-5E46-4BC1-8A7C-3FAEC9B75071}" destId="{8EB4EBC2-8050-45CE-93E3-65B9DD6B14C4}" srcOrd="2" destOrd="0" parTransId="{064A7BEB-0C57-4DD1-B335-C0338C35568A}" sibTransId="{2299D741-81A4-4C97-8A71-B0B9CA8427FC}"/>
    <dgm:cxn modelId="{C8467CD5-C3FE-4E0C-B033-68E4B02ED4E8}" type="presOf" srcId="{8DA9B38C-7185-4184-8FF0-CB41B6C10D42}" destId="{4E62F56C-E97D-4D09-9224-AC647B0D1EB8}" srcOrd="0" destOrd="0" presId="urn:microsoft.com/office/officeart/2005/8/layout/vList2"/>
    <dgm:cxn modelId="{61111BD8-725E-476A-AA79-102118CF598A}" srcId="{044F1387-5E46-4BC1-8A7C-3FAEC9B75071}" destId="{22FB7495-C03E-4950-A5E6-CC1D0BA24545}" srcOrd="6" destOrd="0" parTransId="{0D40738F-AF31-49D5-87E8-B5410C10E2AA}" sibTransId="{5F8FDAAF-C5DB-4529-9E5C-90FB83DB1D3D}"/>
    <dgm:cxn modelId="{4A4A31DE-A08D-42F7-A0E6-559C0BED1B83}" type="presOf" srcId="{CEE9F14A-A962-47AA-86FE-E00077B8B33E}" destId="{95066121-0D5E-4C0A-B711-3FAB4B3E766F}" srcOrd="0" destOrd="0" presId="urn:microsoft.com/office/officeart/2005/8/layout/vList2"/>
    <dgm:cxn modelId="{F7FAD1E1-2C75-4478-B91F-4D8782448B67}" srcId="{044F1387-5E46-4BC1-8A7C-3FAEC9B75071}" destId="{1E30D684-9F1F-4050-BDBE-15EDEDDF9721}" srcOrd="5" destOrd="0" parTransId="{A90FD4F5-23AA-4BA1-BB96-B8EFEB5A94C4}" sibTransId="{649C2316-57DD-4D17-9E31-BEEF61D0AF45}"/>
    <dgm:cxn modelId="{F3B831E7-1805-422E-820F-4B72DEE64800}" type="presOf" srcId="{59B0A4EC-3EB0-4163-BFCE-DE957E4E4366}" destId="{7DE142D8-5E98-49BD-AEBC-F2C2379A3124}" srcOrd="0" destOrd="0" presId="urn:microsoft.com/office/officeart/2005/8/layout/vList2"/>
    <dgm:cxn modelId="{79D6A5E8-0538-4322-9903-485A9567A333}" srcId="{044F1387-5E46-4BC1-8A7C-3FAEC9B75071}" destId="{4646851B-C91E-4823-9246-C0524E8440F3}" srcOrd="7" destOrd="0" parTransId="{8A374F9E-69BB-4DF6-AC00-4A14DD1D09CB}" sibTransId="{8629612C-BE66-459D-9621-33119BB26318}"/>
    <dgm:cxn modelId="{F4C8B8EC-3AFA-4842-986B-F788A6590761}" type="presOf" srcId="{C0A35CE7-9046-42B9-BA78-C7407E813EF5}" destId="{23EBAA6A-5BBC-4001-B497-932D0EBBB416}" srcOrd="0" destOrd="0" presId="urn:microsoft.com/office/officeart/2005/8/layout/vList2"/>
    <dgm:cxn modelId="{2F450CFA-6A96-4694-9F69-39B4FEAD1ABA}" srcId="{044F1387-5E46-4BC1-8A7C-3FAEC9B75071}" destId="{7AC3448D-6B48-4776-A690-D900DFC46468}" srcOrd="13" destOrd="0" parTransId="{5192783F-8469-4826-83B4-2C020BF98520}" sibTransId="{6920D0CB-5E9D-4C73-AEE8-3E7291FDEF1D}"/>
    <dgm:cxn modelId="{D29A4709-A782-428A-BC1A-5B8863D6BBE9}" type="presParOf" srcId="{07E41F05-AD81-4E65-8D5C-CEF110071446}" destId="{3D15640F-D0D9-49AE-A103-765356ACFB78}" srcOrd="0" destOrd="0" presId="urn:microsoft.com/office/officeart/2005/8/layout/vList2"/>
    <dgm:cxn modelId="{CAA82A1B-1E66-4531-B79C-943BB7E9E304}" type="presParOf" srcId="{07E41F05-AD81-4E65-8D5C-CEF110071446}" destId="{42DF38D8-3ED6-46BF-9019-0E5972025E32}" srcOrd="1" destOrd="0" presId="urn:microsoft.com/office/officeart/2005/8/layout/vList2"/>
    <dgm:cxn modelId="{9D5E3854-44C6-4E55-B838-2AE1C2DD05A4}" type="presParOf" srcId="{07E41F05-AD81-4E65-8D5C-CEF110071446}" destId="{EA9EDAB6-4972-4F5C-BF92-1EBF03BF223F}" srcOrd="2" destOrd="0" presId="urn:microsoft.com/office/officeart/2005/8/layout/vList2"/>
    <dgm:cxn modelId="{5FB5DBEA-78C7-456D-9D2F-085B78AD1880}" type="presParOf" srcId="{07E41F05-AD81-4E65-8D5C-CEF110071446}" destId="{003C4C58-5F24-442F-9B84-E10419D0D4B2}" srcOrd="3" destOrd="0" presId="urn:microsoft.com/office/officeart/2005/8/layout/vList2"/>
    <dgm:cxn modelId="{B0576E84-8AD1-4815-BD9F-1AB3A8C61904}" type="presParOf" srcId="{07E41F05-AD81-4E65-8D5C-CEF110071446}" destId="{457A6099-9AE2-46F0-B0EB-7CB2A09B9337}" srcOrd="4" destOrd="0" presId="urn:microsoft.com/office/officeart/2005/8/layout/vList2"/>
    <dgm:cxn modelId="{13AFCFC5-D105-4A98-BE1B-EF8E7C2298AC}" type="presParOf" srcId="{07E41F05-AD81-4E65-8D5C-CEF110071446}" destId="{15376C24-5E12-43B2-9DEF-D02C1550ED31}" srcOrd="5" destOrd="0" presId="urn:microsoft.com/office/officeart/2005/8/layout/vList2"/>
    <dgm:cxn modelId="{E522146A-9625-401C-9369-05D72F7B072C}" type="presParOf" srcId="{07E41F05-AD81-4E65-8D5C-CEF110071446}" destId="{7854C54A-A27F-4CDE-8CCF-53059F87B529}" srcOrd="6" destOrd="0" presId="urn:microsoft.com/office/officeart/2005/8/layout/vList2"/>
    <dgm:cxn modelId="{03E63F2B-23A7-4EA3-848D-EC98D8550EA1}" type="presParOf" srcId="{07E41F05-AD81-4E65-8D5C-CEF110071446}" destId="{23FC49C6-3892-40BD-9576-3F6DA99E3654}" srcOrd="7" destOrd="0" presId="urn:microsoft.com/office/officeart/2005/8/layout/vList2"/>
    <dgm:cxn modelId="{12F3B4FD-D065-4F03-AFC4-B18EF6720EFF}" type="presParOf" srcId="{07E41F05-AD81-4E65-8D5C-CEF110071446}" destId="{CE185DCD-9B8C-4756-B45F-B2BCE6E5D3DD}" srcOrd="8" destOrd="0" presId="urn:microsoft.com/office/officeart/2005/8/layout/vList2"/>
    <dgm:cxn modelId="{DA18233D-1493-4C99-88B1-0334FCE35288}" type="presParOf" srcId="{07E41F05-AD81-4E65-8D5C-CEF110071446}" destId="{EE3A726B-E165-4FF1-8218-D41D0C95A235}" srcOrd="9" destOrd="0" presId="urn:microsoft.com/office/officeart/2005/8/layout/vList2"/>
    <dgm:cxn modelId="{79C13AC7-8393-4936-BE66-8A1FA47D338C}" type="presParOf" srcId="{07E41F05-AD81-4E65-8D5C-CEF110071446}" destId="{5A723392-4966-4BE9-9075-DBDCB1F2E650}" srcOrd="10" destOrd="0" presId="urn:microsoft.com/office/officeart/2005/8/layout/vList2"/>
    <dgm:cxn modelId="{C4049B1B-D1A2-4B1B-8A48-721C5DEC717D}" type="presParOf" srcId="{07E41F05-AD81-4E65-8D5C-CEF110071446}" destId="{4196823E-261F-4ED9-AC1A-661B1DD1C171}" srcOrd="11" destOrd="0" presId="urn:microsoft.com/office/officeart/2005/8/layout/vList2"/>
    <dgm:cxn modelId="{3F5C04A3-8DE3-4108-B418-E72322607597}" type="presParOf" srcId="{07E41F05-AD81-4E65-8D5C-CEF110071446}" destId="{603AE61B-2FE5-43BA-89EB-BA7B4A61709C}" srcOrd="12" destOrd="0" presId="urn:microsoft.com/office/officeart/2005/8/layout/vList2"/>
    <dgm:cxn modelId="{43B47A1E-9EE5-4260-8CDF-B2689F9B37C4}" type="presParOf" srcId="{07E41F05-AD81-4E65-8D5C-CEF110071446}" destId="{B0B2861A-F9CC-4BA0-8142-607F4337F0D0}" srcOrd="13" destOrd="0" presId="urn:microsoft.com/office/officeart/2005/8/layout/vList2"/>
    <dgm:cxn modelId="{859642FD-AFD3-4FF0-89B8-0D923A186445}" type="presParOf" srcId="{07E41F05-AD81-4E65-8D5C-CEF110071446}" destId="{63933E75-7EC8-43A0-9040-FACFC8D213C9}" srcOrd="14" destOrd="0" presId="urn:microsoft.com/office/officeart/2005/8/layout/vList2"/>
    <dgm:cxn modelId="{02470C51-3BD6-40CC-88B7-62606422AF97}" type="presParOf" srcId="{07E41F05-AD81-4E65-8D5C-CEF110071446}" destId="{52D01ACE-B9BD-4FD8-BADA-526F9E343B48}" srcOrd="15" destOrd="0" presId="urn:microsoft.com/office/officeart/2005/8/layout/vList2"/>
    <dgm:cxn modelId="{6C88430B-2C49-49D7-870A-FA5381830D7A}" type="presParOf" srcId="{07E41F05-AD81-4E65-8D5C-CEF110071446}" destId="{23EBAA6A-5BBC-4001-B497-932D0EBBB416}" srcOrd="16" destOrd="0" presId="urn:microsoft.com/office/officeart/2005/8/layout/vList2"/>
    <dgm:cxn modelId="{50611A97-C212-424E-85AD-5432FF686851}" type="presParOf" srcId="{07E41F05-AD81-4E65-8D5C-CEF110071446}" destId="{6DCC2CAE-4939-4777-A288-96B6E7E59A2A}" srcOrd="17" destOrd="0" presId="urn:microsoft.com/office/officeart/2005/8/layout/vList2"/>
    <dgm:cxn modelId="{C6C4A597-6779-4A18-A3D1-EC229012A203}" type="presParOf" srcId="{07E41F05-AD81-4E65-8D5C-CEF110071446}" destId="{10462460-8171-47C0-8BE7-D5CA70F8BFA2}" srcOrd="18" destOrd="0" presId="urn:microsoft.com/office/officeart/2005/8/layout/vList2"/>
    <dgm:cxn modelId="{20A71CD8-DCC1-4079-8D73-146EC9A50E78}" type="presParOf" srcId="{07E41F05-AD81-4E65-8D5C-CEF110071446}" destId="{3E3D8B89-7E84-4CFC-95A2-4ECDAD9E8C9F}" srcOrd="19" destOrd="0" presId="urn:microsoft.com/office/officeart/2005/8/layout/vList2"/>
    <dgm:cxn modelId="{A86D2925-BB4B-40EE-A58F-760F808A57F8}" type="presParOf" srcId="{07E41F05-AD81-4E65-8D5C-CEF110071446}" destId="{7DE142D8-5E98-49BD-AEBC-F2C2379A3124}" srcOrd="20" destOrd="0" presId="urn:microsoft.com/office/officeart/2005/8/layout/vList2"/>
    <dgm:cxn modelId="{E59E27AE-AE08-4F59-B6D7-9695E9A76E3B}" type="presParOf" srcId="{07E41F05-AD81-4E65-8D5C-CEF110071446}" destId="{24713EAA-BB1E-4749-AFA5-9652B860B76F}" srcOrd="21" destOrd="0" presId="urn:microsoft.com/office/officeart/2005/8/layout/vList2"/>
    <dgm:cxn modelId="{66D2B9CD-A367-405C-BC69-22688D50C722}" type="presParOf" srcId="{07E41F05-AD81-4E65-8D5C-CEF110071446}" destId="{95066121-0D5E-4C0A-B711-3FAB4B3E766F}" srcOrd="22" destOrd="0" presId="urn:microsoft.com/office/officeart/2005/8/layout/vList2"/>
    <dgm:cxn modelId="{747C3575-E101-4FEB-9F80-CBBAD0879FD8}" type="presParOf" srcId="{07E41F05-AD81-4E65-8D5C-CEF110071446}" destId="{C05B7C53-EA40-42E5-971D-F2D7928F4CF8}" srcOrd="23" destOrd="0" presId="urn:microsoft.com/office/officeart/2005/8/layout/vList2"/>
    <dgm:cxn modelId="{FFE98E27-2E1E-43BC-A3D0-C5F003E504DB}" type="presParOf" srcId="{07E41F05-AD81-4E65-8D5C-CEF110071446}" destId="{2D6626E7-AF69-44F0-8E50-0112B8DC0DD9}" srcOrd="24" destOrd="0" presId="urn:microsoft.com/office/officeart/2005/8/layout/vList2"/>
    <dgm:cxn modelId="{FA6F6817-997C-469D-9994-521C315B8392}" type="presParOf" srcId="{07E41F05-AD81-4E65-8D5C-CEF110071446}" destId="{3291431B-2075-4805-88CF-1A8DC04A4169}" srcOrd="25" destOrd="0" presId="urn:microsoft.com/office/officeart/2005/8/layout/vList2"/>
    <dgm:cxn modelId="{B5C40B89-569D-40CD-8D0C-176BEF23978B}" type="presParOf" srcId="{07E41F05-AD81-4E65-8D5C-CEF110071446}" destId="{E7B22FC6-A50F-4FF1-AB1B-CAB2B6D9D3C6}" srcOrd="26" destOrd="0" presId="urn:microsoft.com/office/officeart/2005/8/layout/vList2"/>
    <dgm:cxn modelId="{ABC7D9C9-6D08-4058-BCE1-BB27466894E1}" type="presParOf" srcId="{07E41F05-AD81-4E65-8D5C-CEF110071446}" destId="{951A8926-11F8-4C8E-B821-886510AE39BB}" srcOrd="27" destOrd="0" presId="urn:microsoft.com/office/officeart/2005/8/layout/vList2"/>
    <dgm:cxn modelId="{27CA31E8-2C3B-4A4A-9A80-6D72911CCDE7}" type="presParOf" srcId="{07E41F05-AD81-4E65-8D5C-CEF110071446}" destId="{F54B594A-A9C2-4660-AA21-C86167B7A28C}" srcOrd="28" destOrd="0" presId="urn:microsoft.com/office/officeart/2005/8/layout/vList2"/>
    <dgm:cxn modelId="{0C7D2E00-993E-4E98-B067-DD8C73111C40}" type="presParOf" srcId="{07E41F05-AD81-4E65-8D5C-CEF110071446}" destId="{AEAF89A7-5980-438D-A759-CE89EC0E0321}" srcOrd="29" destOrd="0" presId="urn:microsoft.com/office/officeart/2005/8/layout/vList2"/>
    <dgm:cxn modelId="{5C118616-D27F-43AE-B417-F8E301256515}" type="presParOf" srcId="{07E41F05-AD81-4E65-8D5C-CEF110071446}" destId="{4E62F56C-E97D-4D09-9224-AC647B0D1EB8}" srcOrd="30" destOrd="0" presId="urn:microsoft.com/office/officeart/2005/8/layout/vList2"/>
    <dgm:cxn modelId="{C7E6A59C-20B7-4BBD-9EC0-4FE4976C79FF}" type="presParOf" srcId="{07E41F05-AD81-4E65-8D5C-CEF110071446}" destId="{D15B30E0-1DFE-4D12-8756-2D2A9B2DAA57}" srcOrd="31" destOrd="0" presId="urn:microsoft.com/office/officeart/2005/8/layout/vList2"/>
    <dgm:cxn modelId="{D50078AD-AFD9-40E7-A4E7-A96E39267069}" type="presParOf" srcId="{07E41F05-AD81-4E65-8D5C-CEF110071446}" destId="{767D49BC-C6D2-4064-8620-B2ED860940E9}" srcOrd="3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07C1FEC-F5FC-45D4-969B-CF4F88B4289A}" type="doc">
      <dgm:prSet loTypeId="urn:microsoft.com/office/officeart/2005/8/layout/vList2" loCatId="Inbox" qsTypeId="urn:microsoft.com/office/officeart/2005/8/quickstyle/simple1" qsCatId="simple" csTypeId="urn:microsoft.com/office/officeart/2005/8/colors/ColorSchemeForSuggestions" csCatId="other"/>
      <dgm:spPr/>
      <dgm:t>
        <a:bodyPr/>
        <a:lstStyle/>
        <a:p>
          <a:endParaRPr lang="en-US"/>
        </a:p>
      </dgm:t>
    </dgm:pt>
    <dgm:pt modelId="{E9967BE7-99A4-438E-84FF-A0B784528DAA}">
      <dgm:prSet/>
      <dgm:spPr/>
      <dgm:t>
        <a:bodyPr/>
        <a:lstStyle/>
        <a:p>
          <a:r>
            <a:rPr lang="en-US"/>
            <a:t>3D Animation</a:t>
          </a:r>
        </a:p>
      </dgm:t>
    </dgm:pt>
    <dgm:pt modelId="{EB3E7FA2-1B59-49CF-B455-5150CF12507F}" type="parTrans" cxnId="{21A92156-DE3A-4CD3-8D27-3B2DEA21549B}">
      <dgm:prSet/>
      <dgm:spPr/>
      <dgm:t>
        <a:bodyPr/>
        <a:lstStyle/>
        <a:p>
          <a:endParaRPr lang="en-US"/>
        </a:p>
      </dgm:t>
    </dgm:pt>
    <dgm:pt modelId="{DE827B12-EAB6-4E2B-95E9-A6A32973F276}" type="sibTrans" cxnId="{21A92156-DE3A-4CD3-8D27-3B2DEA21549B}">
      <dgm:prSet/>
      <dgm:spPr/>
      <dgm:t>
        <a:bodyPr/>
        <a:lstStyle/>
        <a:p>
          <a:endParaRPr lang="en-US"/>
        </a:p>
      </dgm:t>
    </dgm:pt>
    <dgm:pt modelId="{E183C254-A1AE-4944-9F4C-5FD02A39DE13}">
      <dgm:prSet/>
      <dgm:spPr/>
      <dgm:t>
        <a:bodyPr/>
        <a:lstStyle/>
        <a:p>
          <a:r>
            <a:rPr lang="en-US"/>
            <a:t>Broadcast Journalism</a:t>
          </a:r>
        </a:p>
      </dgm:t>
    </dgm:pt>
    <dgm:pt modelId="{4BB392D9-8318-4FC8-8CE6-1CC3673B6604}" type="parTrans" cxnId="{506D3148-3284-4A73-ACDB-51964B6E5153}">
      <dgm:prSet/>
      <dgm:spPr/>
      <dgm:t>
        <a:bodyPr/>
        <a:lstStyle/>
        <a:p>
          <a:endParaRPr lang="en-US"/>
        </a:p>
      </dgm:t>
    </dgm:pt>
    <dgm:pt modelId="{16468C87-BE35-41C1-A502-07EA7428F111}" type="sibTrans" cxnId="{506D3148-3284-4A73-ACDB-51964B6E5153}">
      <dgm:prSet/>
      <dgm:spPr/>
      <dgm:t>
        <a:bodyPr/>
        <a:lstStyle/>
        <a:p>
          <a:endParaRPr lang="en-US"/>
        </a:p>
      </dgm:t>
    </dgm:pt>
    <dgm:pt modelId="{BF2187D7-70AD-4B56-9AFD-394DDEB8B581}">
      <dgm:prSet/>
      <dgm:spPr/>
      <dgm:t>
        <a:bodyPr/>
        <a:lstStyle/>
        <a:p>
          <a:r>
            <a:rPr lang="en-US"/>
            <a:t>Business Ethics</a:t>
          </a:r>
        </a:p>
      </dgm:t>
    </dgm:pt>
    <dgm:pt modelId="{1F61DDD3-C9D3-44EB-B35E-2016D8367A4E}" type="parTrans" cxnId="{619B14E2-CC4E-47B2-B8A0-654752C3FD61}">
      <dgm:prSet/>
      <dgm:spPr/>
      <dgm:t>
        <a:bodyPr/>
        <a:lstStyle/>
        <a:p>
          <a:endParaRPr lang="en-US"/>
        </a:p>
      </dgm:t>
    </dgm:pt>
    <dgm:pt modelId="{5D7F4DDD-481C-40D6-AA27-AC5FEE5F2118}" type="sibTrans" cxnId="{619B14E2-CC4E-47B2-B8A0-654752C3FD61}">
      <dgm:prSet/>
      <dgm:spPr/>
      <dgm:t>
        <a:bodyPr/>
        <a:lstStyle/>
        <a:p>
          <a:endParaRPr lang="en-US"/>
        </a:p>
      </dgm:t>
    </dgm:pt>
    <dgm:pt modelId="{52550655-A793-4D01-B82E-2744E11CBA77}">
      <dgm:prSet/>
      <dgm:spPr/>
      <dgm:t>
        <a:bodyPr/>
        <a:lstStyle/>
        <a:p>
          <a:r>
            <a:rPr lang="en-US"/>
            <a:t>Business Financial Plan</a:t>
          </a:r>
        </a:p>
      </dgm:t>
    </dgm:pt>
    <dgm:pt modelId="{915D91E4-AE44-403A-91B4-A07897877864}" type="parTrans" cxnId="{D7A98BB7-3612-4A23-90CF-2235EB197C70}">
      <dgm:prSet/>
      <dgm:spPr/>
      <dgm:t>
        <a:bodyPr/>
        <a:lstStyle/>
        <a:p>
          <a:endParaRPr lang="en-US"/>
        </a:p>
      </dgm:t>
    </dgm:pt>
    <dgm:pt modelId="{76992756-D4D8-40AD-9E15-DA4005ED734A}" type="sibTrans" cxnId="{D7A98BB7-3612-4A23-90CF-2235EB197C70}">
      <dgm:prSet/>
      <dgm:spPr/>
      <dgm:t>
        <a:bodyPr/>
        <a:lstStyle/>
        <a:p>
          <a:endParaRPr lang="en-US"/>
        </a:p>
      </dgm:t>
    </dgm:pt>
    <dgm:pt modelId="{8AE2DD50-6EDB-4CF6-A90A-40416D6E4165}">
      <dgm:prSet/>
      <dgm:spPr/>
      <dgm:t>
        <a:bodyPr/>
        <a:lstStyle/>
        <a:p>
          <a:r>
            <a:rPr lang="en-US"/>
            <a:t>Business Plan</a:t>
          </a:r>
        </a:p>
      </dgm:t>
    </dgm:pt>
    <dgm:pt modelId="{698EE9AB-3636-4D35-B4BA-8FE0D929AB6C}" type="parTrans" cxnId="{373ED2EC-8016-4F5C-BFEA-99E603CBC846}">
      <dgm:prSet/>
      <dgm:spPr/>
      <dgm:t>
        <a:bodyPr/>
        <a:lstStyle/>
        <a:p>
          <a:endParaRPr lang="en-US"/>
        </a:p>
      </dgm:t>
    </dgm:pt>
    <dgm:pt modelId="{D6476CB2-9B6A-4D3F-9C7B-068CD9127919}" type="sibTrans" cxnId="{373ED2EC-8016-4F5C-BFEA-99E603CBC846}">
      <dgm:prSet/>
      <dgm:spPr/>
      <dgm:t>
        <a:bodyPr/>
        <a:lstStyle/>
        <a:p>
          <a:endParaRPr lang="en-US"/>
        </a:p>
      </dgm:t>
    </dgm:pt>
    <dgm:pt modelId="{E3A9DFB7-27A6-4C65-9253-FFD8D243B41F}">
      <dgm:prSet/>
      <dgm:spPr/>
      <dgm:t>
        <a:bodyPr/>
        <a:lstStyle/>
        <a:p>
          <a:r>
            <a:rPr lang="en-US"/>
            <a:t>Computer Game &amp; Simulation Programming</a:t>
          </a:r>
        </a:p>
      </dgm:t>
    </dgm:pt>
    <dgm:pt modelId="{82F06B71-CBB0-4897-A229-987B80F97740}" type="parTrans" cxnId="{54730C37-DB96-4BB2-8459-64E2AE6672CA}">
      <dgm:prSet/>
      <dgm:spPr/>
      <dgm:t>
        <a:bodyPr/>
        <a:lstStyle/>
        <a:p>
          <a:endParaRPr lang="en-US"/>
        </a:p>
      </dgm:t>
    </dgm:pt>
    <dgm:pt modelId="{86E3BA4F-87DF-4D7B-8486-8E1926706044}" type="sibTrans" cxnId="{54730C37-DB96-4BB2-8459-64E2AE6672CA}">
      <dgm:prSet/>
      <dgm:spPr/>
      <dgm:t>
        <a:bodyPr/>
        <a:lstStyle/>
        <a:p>
          <a:endParaRPr lang="en-US"/>
        </a:p>
      </dgm:t>
    </dgm:pt>
    <dgm:pt modelId="{5253729C-B690-4FB9-AA90-2322E1BB4100}">
      <dgm:prSet/>
      <dgm:spPr/>
      <dgm:t>
        <a:bodyPr/>
        <a:lstStyle/>
        <a:p>
          <a:r>
            <a:rPr lang="en-US"/>
            <a:t>Digital Video Production</a:t>
          </a:r>
        </a:p>
      </dgm:t>
    </dgm:pt>
    <dgm:pt modelId="{AA2AE284-F109-49A5-AC2A-4BEC252300C0}" type="parTrans" cxnId="{1FB4500B-9B5D-47EC-B919-BDB140798956}">
      <dgm:prSet/>
      <dgm:spPr/>
      <dgm:t>
        <a:bodyPr/>
        <a:lstStyle/>
        <a:p>
          <a:endParaRPr lang="en-US"/>
        </a:p>
      </dgm:t>
    </dgm:pt>
    <dgm:pt modelId="{AE0F1F1B-2051-4484-9FB1-79556E00E9A9}" type="sibTrans" cxnId="{1FB4500B-9B5D-47EC-B919-BDB140798956}">
      <dgm:prSet/>
      <dgm:spPr/>
      <dgm:t>
        <a:bodyPr/>
        <a:lstStyle/>
        <a:p>
          <a:endParaRPr lang="en-US"/>
        </a:p>
      </dgm:t>
    </dgm:pt>
    <dgm:pt modelId="{A807A5D7-4B81-4989-AB5F-ABFC205E5EFE}">
      <dgm:prSet/>
      <dgm:spPr/>
      <dgm:t>
        <a:bodyPr/>
        <a:lstStyle/>
        <a:p>
          <a:r>
            <a:rPr lang="en-US"/>
            <a:t>E-business</a:t>
          </a:r>
        </a:p>
      </dgm:t>
    </dgm:pt>
    <dgm:pt modelId="{5F33F286-C939-4EAD-A4D7-666097E8B5CF}" type="parTrans" cxnId="{5D0192DB-95ED-4807-8E2B-1C0772396E11}">
      <dgm:prSet/>
      <dgm:spPr/>
      <dgm:t>
        <a:bodyPr/>
        <a:lstStyle/>
        <a:p>
          <a:endParaRPr lang="en-US"/>
        </a:p>
      </dgm:t>
    </dgm:pt>
    <dgm:pt modelId="{0469A7F0-B949-4808-89FC-28AD5E5298BD}" type="sibTrans" cxnId="{5D0192DB-95ED-4807-8E2B-1C0772396E11}">
      <dgm:prSet/>
      <dgm:spPr/>
      <dgm:t>
        <a:bodyPr/>
        <a:lstStyle/>
        <a:p>
          <a:endParaRPr lang="en-US"/>
        </a:p>
      </dgm:t>
    </dgm:pt>
    <dgm:pt modelId="{EFD957CF-012F-4578-BC2E-6B48A86246CB}">
      <dgm:prSet/>
      <dgm:spPr/>
      <dgm:t>
        <a:bodyPr/>
        <a:lstStyle/>
        <a:p>
          <a:r>
            <a:rPr lang="en-US"/>
            <a:t>Emerging Business Issues</a:t>
          </a:r>
        </a:p>
      </dgm:t>
    </dgm:pt>
    <dgm:pt modelId="{6354E612-EC8D-4058-B76F-B2BBD7635C0B}" type="parTrans" cxnId="{CC255A6D-D2DC-45F5-9A63-6AC696EAFD0B}">
      <dgm:prSet/>
      <dgm:spPr/>
      <dgm:t>
        <a:bodyPr/>
        <a:lstStyle/>
        <a:p>
          <a:endParaRPr lang="en-US"/>
        </a:p>
      </dgm:t>
    </dgm:pt>
    <dgm:pt modelId="{62F42D04-7E99-4DDF-B6C7-223133032CEE}" type="sibTrans" cxnId="{CC255A6D-D2DC-45F5-9A63-6AC696EAFD0B}">
      <dgm:prSet/>
      <dgm:spPr/>
      <dgm:t>
        <a:bodyPr/>
        <a:lstStyle/>
        <a:p>
          <a:endParaRPr lang="en-US"/>
        </a:p>
      </dgm:t>
    </dgm:pt>
    <dgm:pt modelId="{38A33F5F-EBB3-41BA-B919-695A3080B8FA}">
      <dgm:prSet/>
      <dgm:spPr/>
      <dgm:t>
        <a:bodyPr/>
        <a:lstStyle/>
        <a:p>
          <a:r>
            <a:rPr lang="en-US"/>
            <a:t>Graphic Design</a:t>
          </a:r>
        </a:p>
      </dgm:t>
    </dgm:pt>
    <dgm:pt modelId="{98E5F051-2A44-465B-919E-27058CD8D6D6}" type="parTrans" cxnId="{AA10F8F0-C38C-4BE6-8A78-20E17F1E18CD}">
      <dgm:prSet/>
      <dgm:spPr/>
      <dgm:t>
        <a:bodyPr/>
        <a:lstStyle/>
        <a:p>
          <a:endParaRPr lang="en-US"/>
        </a:p>
      </dgm:t>
    </dgm:pt>
    <dgm:pt modelId="{C2632015-BAF6-401A-B3A9-B99405D6F195}" type="sibTrans" cxnId="{AA10F8F0-C38C-4BE6-8A78-20E17F1E18CD}">
      <dgm:prSet/>
      <dgm:spPr/>
      <dgm:t>
        <a:bodyPr/>
        <a:lstStyle/>
        <a:p>
          <a:endParaRPr lang="en-US"/>
        </a:p>
      </dgm:t>
    </dgm:pt>
    <dgm:pt modelId="{13827188-AC88-4402-8F73-F4E8A3C95638}">
      <dgm:prSet/>
      <dgm:spPr/>
      <dgm:t>
        <a:bodyPr/>
        <a:lstStyle/>
        <a:p>
          <a:r>
            <a:rPr lang="en-US"/>
            <a:t>Mobile App Development</a:t>
          </a:r>
        </a:p>
      </dgm:t>
    </dgm:pt>
    <dgm:pt modelId="{284903C3-DA58-4B2E-A28F-51A7018AB829}" type="parTrans" cxnId="{5703A0B8-F054-42FD-8964-39D366094F8F}">
      <dgm:prSet/>
      <dgm:spPr/>
      <dgm:t>
        <a:bodyPr/>
        <a:lstStyle/>
        <a:p>
          <a:endParaRPr lang="en-US"/>
        </a:p>
      </dgm:t>
    </dgm:pt>
    <dgm:pt modelId="{6558C433-AF01-40A5-BCCB-72662E954CBC}" type="sibTrans" cxnId="{5703A0B8-F054-42FD-8964-39D366094F8F}">
      <dgm:prSet/>
      <dgm:spPr/>
      <dgm:t>
        <a:bodyPr/>
        <a:lstStyle/>
        <a:p>
          <a:endParaRPr lang="en-US"/>
        </a:p>
      </dgm:t>
    </dgm:pt>
    <dgm:pt modelId="{92AB01E9-1267-4438-8841-4AC553B8D788}">
      <dgm:prSet/>
      <dgm:spPr/>
      <dgm:t>
        <a:bodyPr/>
        <a:lstStyle/>
        <a:p>
          <a:r>
            <a:rPr lang="en-US"/>
            <a:t>Public Service Announcement</a:t>
          </a:r>
        </a:p>
      </dgm:t>
    </dgm:pt>
    <dgm:pt modelId="{A80BD383-E0A6-4416-AE19-1B286B3E78E2}" type="parTrans" cxnId="{D57385A9-E1E3-4496-95B8-B24F1A43D39A}">
      <dgm:prSet/>
      <dgm:spPr/>
      <dgm:t>
        <a:bodyPr/>
        <a:lstStyle/>
        <a:p>
          <a:endParaRPr lang="en-US"/>
        </a:p>
      </dgm:t>
    </dgm:pt>
    <dgm:pt modelId="{28907E30-BEED-4EE1-8EE8-3D672F5B3CB1}" type="sibTrans" cxnId="{D57385A9-E1E3-4496-95B8-B24F1A43D39A}">
      <dgm:prSet/>
      <dgm:spPr/>
      <dgm:t>
        <a:bodyPr/>
        <a:lstStyle/>
        <a:p>
          <a:endParaRPr lang="en-US"/>
        </a:p>
      </dgm:t>
    </dgm:pt>
    <dgm:pt modelId="{3CF04177-98CB-4CDF-B176-A74F0DE706A9}">
      <dgm:prSet/>
      <dgm:spPr/>
      <dgm:t>
        <a:bodyPr/>
        <a:lstStyle/>
        <a:p>
          <a:r>
            <a:rPr lang="en-US"/>
            <a:t>Publication Design</a:t>
          </a:r>
        </a:p>
      </dgm:t>
    </dgm:pt>
    <dgm:pt modelId="{01AADD6A-047E-4F3F-A069-B42ECE703168}" type="parTrans" cxnId="{6FA1E596-A33B-4339-9180-1B498595860F}">
      <dgm:prSet/>
      <dgm:spPr/>
      <dgm:t>
        <a:bodyPr/>
        <a:lstStyle/>
        <a:p>
          <a:endParaRPr lang="en-US"/>
        </a:p>
      </dgm:t>
    </dgm:pt>
    <dgm:pt modelId="{97C5F1E3-C49F-4AF8-95B5-DCB77F027C35}" type="sibTrans" cxnId="{6FA1E596-A33B-4339-9180-1B498595860F}">
      <dgm:prSet/>
      <dgm:spPr/>
      <dgm:t>
        <a:bodyPr/>
        <a:lstStyle/>
        <a:p>
          <a:endParaRPr lang="en-US"/>
        </a:p>
      </dgm:t>
    </dgm:pt>
    <dgm:pt modelId="{D139503F-A9D1-45C3-A25E-73FA6E4BEC13}">
      <dgm:prSet/>
      <dgm:spPr/>
      <dgm:t>
        <a:bodyPr/>
        <a:lstStyle/>
        <a:p>
          <a:r>
            <a:rPr lang="en-US"/>
            <a:t>Social Media Campaign</a:t>
          </a:r>
        </a:p>
      </dgm:t>
    </dgm:pt>
    <dgm:pt modelId="{F76517F0-0F40-4738-90A8-70FE0C2468BC}" type="parTrans" cxnId="{105FC1BF-633F-4D94-B5C0-753583E57BE3}">
      <dgm:prSet/>
      <dgm:spPr/>
      <dgm:t>
        <a:bodyPr/>
        <a:lstStyle/>
        <a:p>
          <a:endParaRPr lang="en-US"/>
        </a:p>
      </dgm:t>
    </dgm:pt>
    <dgm:pt modelId="{9C08CE08-48A2-4A18-A99B-AE24E9421E65}" type="sibTrans" cxnId="{105FC1BF-633F-4D94-B5C0-753583E57BE3}">
      <dgm:prSet/>
      <dgm:spPr/>
      <dgm:t>
        <a:bodyPr/>
        <a:lstStyle/>
        <a:p>
          <a:endParaRPr lang="en-US"/>
        </a:p>
      </dgm:t>
    </dgm:pt>
    <dgm:pt modelId="{9E4D54FF-C06C-483A-8881-193B1B14DCB7}">
      <dgm:prSet/>
      <dgm:spPr/>
      <dgm:t>
        <a:bodyPr/>
        <a:lstStyle/>
        <a:p>
          <a:r>
            <a:rPr lang="en-US"/>
            <a:t>Website Design</a:t>
          </a:r>
        </a:p>
      </dgm:t>
    </dgm:pt>
    <dgm:pt modelId="{E9B921D5-B72F-43B6-9D26-279D420A76B1}" type="parTrans" cxnId="{9E483F09-4BCA-49C3-A597-83F381D0EBA7}">
      <dgm:prSet/>
      <dgm:spPr/>
      <dgm:t>
        <a:bodyPr/>
        <a:lstStyle/>
        <a:p>
          <a:endParaRPr lang="en-US"/>
        </a:p>
      </dgm:t>
    </dgm:pt>
    <dgm:pt modelId="{5898A487-DD5B-4EBE-BFFA-1BDEF626591C}" type="sibTrans" cxnId="{9E483F09-4BCA-49C3-A597-83F381D0EBA7}">
      <dgm:prSet/>
      <dgm:spPr/>
      <dgm:t>
        <a:bodyPr/>
        <a:lstStyle/>
        <a:p>
          <a:endParaRPr lang="en-US"/>
        </a:p>
      </dgm:t>
    </dgm:pt>
    <dgm:pt modelId="{58F9DB06-A971-434C-A72E-787A5B16961A}" type="pres">
      <dgm:prSet presAssocID="{807C1FEC-F5FC-45D4-969B-CF4F88B4289A}" presName="linear" presStyleCnt="0">
        <dgm:presLayoutVars>
          <dgm:animLvl val="lvl"/>
          <dgm:resizeHandles val="exact"/>
        </dgm:presLayoutVars>
      </dgm:prSet>
      <dgm:spPr/>
    </dgm:pt>
    <dgm:pt modelId="{0ECD79BA-9641-4DB9-8159-E361657125E3}" type="pres">
      <dgm:prSet presAssocID="{E9967BE7-99A4-438E-84FF-A0B784528DAA}" presName="parentText" presStyleLbl="node1" presStyleIdx="0" presStyleCnt="15">
        <dgm:presLayoutVars>
          <dgm:chMax val="0"/>
          <dgm:bulletEnabled val="1"/>
        </dgm:presLayoutVars>
      </dgm:prSet>
      <dgm:spPr/>
    </dgm:pt>
    <dgm:pt modelId="{15736145-BC04-46EC-A093-32C3EEACB1E7}" type="pres">
      <dgm:prSet presAssocID="{DE827B12-EAB6-4E2B-95E9-A6A32973F276}" presName="spacer" presStyleCnt="0"/>
      <dgm:spPr/>
    </dgm:pt>
    <dgm:pt modelId="{37F8558F-EB35-4E48-B475-3D101FBA59F9}" type="pres">
      <dgm:prSet presAssocID="{E183C254-A1AE-4944-9F4C-5FD02A39DE13}" presName="parentText" presStyleLbl="node1" presStyleIdx="1" presStyleCnt="15">
        <dgm:presLayoutVars>
          <dgm:chMax val="0"/>
          <dgm:bulletEnabled val="1"/>
        </dgm:presLayoutVars>
      </dgm:prSet>
      <dgm:spPr/>
    </dgm:pt>
    <dgm:pt modelId="{C4F507F6-DD80-41A3-8C47-DCE1C770B002}" type="pres">
      <dgm:prSet presAssocID="{16468C87-BE35-41C1-A502-07EA7428F111}" presName="spacer" presStyleCnt="0"/>
      <dgm:spPr/>
    </dgm:pt>
    <dgm:pt modelId="{9EB9CA22-2F75-476E-A4F3-3FED59A21020}" type="pres">
      <dgm:prSet presAssocID="{BF2187D7-70AD-4B56-9AFD-394DDEB8B581}" presName="parentText" presStyleLbl="node1" presStyleIdx="2" presStyleCnt="15">
        <dgm:presLayoutVars>
          <dgm:chMax val="0"/>
          <dgm:bulletEnabled val="1"/>
        </dgm:presLayoutVars>
      </dgm:prSet>
      <dgm:spPr/>
    </dgm:pt>
    <dgm:pt modelId="{BA600444-04E9-4B64-99D5-AEC8CA1F1B50}" type="pres">
      <dgm:prSet presAssocID="{5D7F4DDD-481C-40D6-AA27-AC5FEE5F2118}" presName="spacer" presStyleCnt="0"/>
      <dgm:spPr/>
    </dgm:pt>
    <dgm:pt modelId="{5B62D799-6B76-4BEA-A054-E19EE5FD20EF}" type="pres">
      <dgm:prSet presAssocID="{52550655-A793-4D01-B82E-2744E11CBA77}" presName="parentText" presStyleLbl="node1" presStyleIdx="3" presStyleCnt="15">
        <dgm:presLayoutVars>
          <dgm:chMax val="0"/>
          <dgm:bulletEnabled val="1"/>
        </dgm:presLayoutVars>
      </dgm:prSet>
      <dgm:spPr/>
    </dgm:pt>
    <dgm:pt modelId="{9DA93F09-B459-4E93-9898-3EC00F8313AC}" type="pres">
      <dgm:prSet presAssocID="{76992756-D4D8-40AD-9E15-DA4005ED734A}" presName="spacer" presStyleCnt="0"/>
      <dgm:spPr/>
    </dgm:pt>
    <dgm:pt modelId="{66E055CD-E5FC-4C2C-977A-F9CC440E1D0B}" type="pres">
      <dgm:prSet presAssocID="{8AE2DD50-6EDB-4CF6-A90A-40416D6E4165}" presName="parentText" presStyleLbl="node1" presStyleIdx="4" presStyleCnt="15">
        <dgm:presLayoutVars>
          <dgm:chMax val="0"/>
          <dgm:bulletEnabled val="1"/>
        </dgm:presLayoutVars>
      </dgm:prSet>
      <dgm:spPr/>
    </dgm:pt>
    <dgm:pt modelId="{2A968FDD-42D3-41C0-92A0-6149240DA299}" type="pres">
      <dgm:prSet presAssocID="{D6476CB2-9B6A-4D3F-9C7B-068CD9127919}" presName="spacer" presStyleCnt="0"/>
      <dgm:spPr/>
    </dgm:pt>
    <dgm:pt modelId="{78646D1B-B4D4-4C6E-AFCB-1DAAA3F352D0}" type="pres">
      <dgm:prSet presAssocID="{E3A9DFB7-27A6-4C65-9253-FFD8D243B41F}" presName="parentText" presStyleLbl="node1" presStyleIdx="5" presStyleCnt="15">
        <dgm:presLayoutVars>
          <dgm:chMax val="0"/>
          <dgm:bulletEnabled val="1"/>
        </dgm:presLayoutVars>
      </dgm:prSet>
      <dgm:spPr/>
    </dgm:pt>
    <dgm:pt modelId="{AEDA9707-B32A-49FD-9DEA-B9C6DF07644B}" type="pres">
      <dgm:prSet presAssocID="{86E3BA4F-87DF-4D7B-8486-8E1926706044}" presName="spacer" presStyleCnt="0"/>
      <dgm:spPr/>
    </dgm:pt>
    <dgm:pt modelId="{1521EFB8-CF55-4C0C-971D-AA0860F8AA98}" type="pres">
      <dgm:prSet presAssocID="{5253729C-B690-4FB9-AA90-2322E1BB4100}" presName="parentText" presStyleLbl="node1" presStyleIdx="6" presStyleCnt="15">
        <dgm:presLayoutVars>
          <dgm:chMax val="0"/>
          <dgm:bulletEnabled val="1"/>
        </dgm:presLayoutVars>
      </dgm:prSet>
      <dgm:spPr/>
    </dgm:pt>
    <dgm:pt modelId="{DC33B059-071D-48FA-BBE9-AC7C5B1C9799}" type="pres">
      <dgm:prSet presAssocID="{AE0F1F1B-2051-4484-9FB1-79556E00E9A9}" presName="spacer" presStyleCnt="0"/>
      <dgm:spPr/>
    </dgm:pt>
    <dgm:pt modelId="{F384EB7D-B702-4199-997B-B8D28A50FCB4}" type="pres">
      <dgm:prSet presAssocID="{A807A5D7-4B81-4989-AB5F-ABFC205E5EFE}" presName="parentText" presStyleLbl="node1" presStyleIdx="7" presStyleCnt="15">
        <dgm:presLayoutVars>
          <dgm:chMax val="0"/>
          <dgm:bulletEnabled val="1"/>
        </dgm:presLayoutVars>
      </dgm:prSet>
      <dgm:spPr/>
    </dgm:pt>
    <dgm:pt modelId="{4B31D5F5-064D-4E2E-B9F0-B49F8BB0C879}" type="pres">
      <dgm:prSet presAssocID="{0469A7F0-B949-4808-89FC-28AD5E5298BD}" presName="spacer" presStyleCnt="0"/>
      <dgm:spPr/>
    </dgm:pt>
    <dgm:pt modelId="{C2993773-C852-4FF0-B14F-A82889F5414E}" type="pres">
      <dgm:prSet presAssocID="{EFD957CF-012F-4578-BC2E-6B48A86246CB}" presName="parentText" presStyleLbl="node1" presStyleIdx="8" presStyleCnt="15">
        <dgm:presLayoutVars>
          <dgm:chMax val="0"/>
          <dgm:bulletEnabled val="1"/>
        </dgm:presLayoutVars>
      </dgm:prSet>
      <dgm:spPr/>
    </dgm:pt>
    <dgm:pt modelId="{DA017E86-76FB-4395-9429-C20F49CD68B0}" type="pres">
      <dgm:prSet presAssocID="{62F42D04-7E99-4DDF-B6C7-223133032CEE}" presName="spacer" presStyleCnt="0"/>
      <dgm:spPr/>
    </dgm:pt>
    <dgm:pt modelId="{B3D0C2ED-5276-4B13-A05A-C57EFB182C0C}" type="pres">
      <dgm:prSet presAssocID="{38A33F5F-EBB3-41BA-B919-695A3080B8FA}" presName="parentText" presStyleLbl="node1" presStyleIdx="9" presStyleCnt="15">
        <dgm:presLayoutVars>
          <dgm:chMax val="0"/>
          <dgm:bulletEnabled val="1"/>
        </dgm:presLayoutVars>
      </dgm:prSet>
      <dgm:spPr/>
    </dgm:pt>
    <dgm:pt modelId="{C9E16AAE-1823-4146-99C5-C6644F2419A4}" type="pres">
      <dgm:prSet presAssocID="{C2632015-BAF6-401A-B3A9-B99405D6F195}" presName="spacer" presStyleCnt="0"/>
      <dgm:spPr/>
    </dgm:pt>
    <dgm:pt modelId="{B6C7CA74-FBE4-4839-8E63-DE6506771118}" type="pres">
      <dgm:prSet presAssocID="{13827188-AC88-4402-8F73-F4E8A3C95638}" presName="parentText" presStyleLbl="node1" presStyleIdx="10" presStyleCnt="15">
        <dgm:presLayoutVars>
          <dgm:chMax val="0"/>
          <dgm:bulletEnabled val="1"/>
        </dgm:presLayoutVars>
      </dgm:prSet>
      <dgm:spPr/>
    </dgm:pt>
    <dgm:pt modelId="{BA0BE76E-C26D-404A-8D87-CCF6B3CAB9E4}" type="pres">
      <dgm:prSet presAssocID="{6558C433-AF01-40A5-BCCB-72662E954CBC}" presName="spacer" presStyleCnt="0"/>
      <dgm:spPr/>
    </dgm:pt>
    <dgm:pt modelId="{3628D5D1-B922-47AF-8DEA-EAD8E7646372}" type="pres">
      <dgm:prSet presAssocID="{92AB01E9-1267-4438-8841-4AC553B8D788}" presName="parentText" presStyleLbl="node1" presStyleIdx="11" presStyleCnt="15">
        <dgm:presLayoutVars>
          <dgm:chMax val="0"/>
          <dgm:bulletEnabled val="1"/>
        </dgm:presLayoutVars>
      </dgm:prSet>
      <dgm:spPr/>
    </dgm:pt>
    <dgm:pt modelId="{2EF9C021-35FE-4EB4-890E-9474BCCF5642}" type="pres">
      <dgm:prSet presAssocID="{28907E30-BEED-4EE1-8EE8-3D672F5B3CB1}" presName="spacer" presStyleCnt="0"/>
      <dgm:spPr/>
    </dgm:pt>
    <dgm:pt modelId="{D550A6A9-7227-4327-A806-29B47D716D63}" type="pres">
      <dgm:prSet presAssocID="{3CF04177-98CB-4CDF-B176-A74F0DE706A9}" presName="parentText" presStyleLbl="node1" presStyleIdx="12" presStyleCnt="15">
        <dgm:presLayoutVars>
          <dgm:chMax val="0"/>
          <dgm:bulletEnabled val="1"/>
        </dgm:presLayoutVars>
      </dgm:prSet>
      <dgm:spPr/>
    </dgm:pt>
    <dgm:pt modelId="{80E070CC-0DCA-4FBB-9976-057FD4EAE82E}" type="pres">
      <dgm:prSet presAssocID="{97C5F1E3-C49F-4AF8-95B5-DCB77F027C35}" presName="spacer" presStyleCnt="0"/>
      <dgm:spPr/>
    </dgm:pt>
    <dgm:pt modelId="{F3A01B23-698E-41EA-A522-8F6EC5CB1205}" type="pres">
      <dgm:prSet presAssocID="{D139503F-A9D1-45C3-A25E-73FA6E4BEC13}" presName="parentText" presStyleLbl="node1" presStyleIdx="13" presStyleCnt="15">
        <dgm:presLayoutVars>
          <dgm:chMax val="0"/>
          <dgm:bulletEnabled val="1"/>
        </dgm:presLayoutVars>
      </dgm:prSet>
      <dgm:spPr/>
    </dgm:pt>
    <dgm:pt modelId="{02607C3F-DBC9-4D1A-8176-51C07C456A3E}" type="pres">
      <dgm:prSet presAssocID="{9C08CE08-48A2-4A18-A99B-AE24E9421E65}" presName="spacer" presStyleCnt="0"/>
      <dgm:spPr/>
    </dgm:pt>
    <dgm:pt modelId="{E34249EB-8951-4EAA-A878-ADCFAA106E27}" type="pres">
      <dgm:prSet presAssocID="{9E4D54FF-C06C-483A-8881-193B1B14DCB7}" presName="parentText" presStyleLbl="node1" presStyleIdx="14" presStyleCnt="15">
        <dgm:presLayoutVars>
          <dgm:chMax val="0"/>
          <dgm:bulletEnabled val="1"/>
        </dgm:presLayoutVars>
      </dgm:prSet>
      <dgm:spPr/>
    </dgm:pt>
  </dgm:ptLst>
  <dgm:cxnLst>
    <dgm:cxn modelId="{B16EF105-4F49-4FFB-BDA0-B0A73D4D917B}" type="presOf" srcId="{A807A5D7-4B81-4989-AB5F-ABFC205E5EFE}" destId="{F384EB7D-B702-4199-997B-B8D28A50FCB4}" srcOrd="0" destOrd="0" presId="urn:microsoft.com/office/officeart/2005/8/layout/vList2"/>
    <dgm:cxn modelId="{9E483F09-4BCA-49C3-A597-83F381D0EBA7}" srcId="{807C1FEC-F5FC-45D4-969B-CF4F88B4289A}" destId="{9E4D54FF-C06C-483A-8881-193B1B14DCB7}" srcOrd="14" destOrd="0" parTransId="{E9B921D5-B72F-43B6-9D26-279D420A76B1}" sibTransId="{5898A487-DD5B-4EBE-BFFA-1BDEF626591C}"/>
    <dgm:cxn modelId="{1FB4500B-9B5D-47EC-B919-BDB140798956}" srcId="{807C1FEC-F5FC-45D4-969B-CF4F88B4289A}" destId="{5253729C-B690-4FB9-AA90-2322E1BB4100}" srcOrd="6" destOrd="0" parTransId="{AA2AE284-F109-49A5-AC2A-4BEC252300C0}" sibTransId="{AE0F1F1B-2051-4484-9FB1-79556E00E9A9}"/>
    <dgm:cxn modelId="{1712C31B-2096-4C97-B14E-9A6A7D28FBC9}" type="presOf" srcId="{38A33F5F-EBB3-41BA-B919-695A3080B8FA}" destId="{B3D0C2ED-5276-4B13-A05A-C57EFB182C0C}" srcOrd="0" destOrd="0" presId="urn:microsoft.com/office/officeart/2005/8/layout/vList2"/>
    <dgm:cxn modelId="{2174ED31-405F-479A-95C4-5892F9C7D9DB}" type="presOf" srcId="{807C1FEC-F5FC-45D4-969B-CF4F88B4289A}" destId="{58F9DB06-A971-434C-A72E-787A5B16961A}" srcOrd="0" destOrd="0" presId="urn:microsoft.com/office/officeart/2005/8/layout/vList2"/>
    <dgm:cxn modelId="{54730C37-DB96-4BB2-8459-64E2AE6672CA}" srcId="{807C1FEC-F5FC-45D4-969B-CF4F88B4289A}" destId="{E3A9DFB7-27A6-4C65-9253-FFD8D243B41F}" srcOrd="5" destOrd="0" parTransId="{82F06B71-CBB0-4897-A229-987B80F97740}" sibTransId="{86E3BA4F-87DF-4D7B-8486-8E1926706044}"/>
    <dgm:cxn modelId="{9920B25B-AB9F-4C05-89E0-C7590971E253}" type="presOf" srcId="{13827188-AC88-4402-8F73-F4E8A3C95638}" destId="{B6C7CA74-FBE4-4839-8E63-DE6506771118}" srcOrd="0" destOrd="0" presId="urn:microsoft.com/office/officeart/2005/8/layout/vList2"/>
    <dgm:cxn modelId="{2C749F5C-5F66-4663-BE44-7309E29B8979}" type="presOf" srcId="{BF2187D7-70AD-4B56-9AFD-394DDEB8B581}" destId="{9EB9CA22-2F75-476E-A4F3-3FED59A21020}" srcOrd="0" destOrd="0" presId="urn:microsoft.com/office/officeart/2005/8/layout/vList2"/>
    <dgm:cxn modelId="{26098761-FBB9-4252-ABFA-F404FCCE7CAD}" type="presOf" srcId="{EFD957CF-012F-4578-BC2E-6B48A86246CB}" destId="{C2993773-C852-4FF0-B14F-A82889F5414E}" srcOrd="0" destOrd="0" presId="urn:microsoft.com/office/officeart/2005/8/layout/vList2"/>
    <dgm:cxn modelId="{81D05563-9BFE-4CE0-BACC-C2D4050FC2F4}" type="presOf" srcId="{E9967BE7-99A4-438E-84FF-A0B784528DAA}" destId="{0ECD79BA-9641-4DB9-8159-E361657125E3}" srcOrd="0" destOrd="0" presId="urn:microsoft.com/office/officeart/2005/8/layout/vList2"/>
    <dgm:cxn modelId="{6C0F2166-614F-44E1-B0EF-959C144C4C4C}" type="presOf" srcId="{9E4D54FF-C06C-483A-8881-193B1B14DCB7}" destId="{E34249EB-8951-4EAA-A878-ADCFAA106E27}" srcOrd="0" destOrd="0" presId="urn:microsoft.com/office/officeart/2005/8/layout/vList2"/>
    <dgm:cxn modelId="{41DE0C67-9ACB-4FD7-B3BB-7F23E986B3CB}" type="presOf" srcId="{52550655-A793-4D01-B82E-2744E11CBA77}" destId="{5B62D799-6B76-4BEA-A054-E19EE5FD20EF}" srcOrd="0" destOrd="0" presId="urn:microsoft.com/office/officeart/2005/8/layout/vList2"/>
    <dgm:cxn modelId="{506D3148-3284-4A73-ACDB-51964B6E5153}" srcId="{807C1FEC-F5FC-45D4-969B-CF4F88B4289A}" destId="{E183C254-A1AE-4944-9F4C-5FD02A39DE13}" srcOrd="1" destOrd="0" parTransId="{4BB392D9-8318-4FC8-8CE6-1CC3673B6604}" sibTransId="{16468C87-BE35-41C1-A502-07EA7428F111}"/>
    <dgm:cxn modelId="{D6008948-F2D2-449E-80FC-79ED11DE8EC7}" type="presOf" srcId="{5253729C-B690-4FB9-AA90-2322E1BB4100}" destId="{1521EFB8-CF55-4C0C-971D-AA0860F8AA98}" srcOrd="0" destOrd="0" presId="urn:microsoft.com/office/officeart/2005/8/layout/vList2"/>
    <dgm:cxn modelId="{CC255A6D-D2DC-45F5-9A63-6AC696EAFD0B}" srcId="{807C1FEC-F5FC-45D4-969B-CF4F88B4289A}" destId="{EFD957CF-012F-4578-BC2E-6B48A86246CB}" srcOrd="8" destOrd="0" parTransId="{6354E612-EC8D-4058-B76F-B2BBD7635C0B}" sibTransId="{62F42D04-7E99-4DDF-B6C7-223133032CEE}"/>
    <dgm:cxn modelId="{2BADEB73-A9B0-4649-8458-F20F56A05410}" type="presOf" srcId="{E3A9DFB7-27A6-4C65-9253-FFD8D243B41F}" destId="{78646D1B-B4D4-4C6E-AFCB-1DAAA3F352D0}" srcOrd="0" destOrd="0" presId="urn:microsoft.com/office/officeart/2005/8/layout/vList2"/>
    <dgm:cxn modelId="{21A92156-DE3A-4CD3-8D27-3B2DEA21549B}" srcId="{807C1FEC-F5FC-45D4-969B-CF4F88B4289A}" destId="{E9967BE7-99A4-438E-84FF-A0B784528DAA}" srcOrd="0" destOrd="0" parTransId="{EB3E7FA2-1B59-49CF-B455-5150CF12507F}" sibTransId="{DE827B12-EAB6-4E2B-95E9-A6A32973F276}"/>
    <dgm:cxn modelId="{B0F32156-F95B-449F-AEC5-7FDE29354273}" type="presOf" srcId="{3CF04177-98CB-4CDF-B176-A74F0DE706A9}" destId="{D550A6A9-7227-4327-A806-29B47D716D63}" srcOrd="0" destOrd="0" presId="urn:microsoft.com/office/officeart/2005/8/layout/vList2"/>
    <dgm:cxn modelId="{F9026B56-4BE4-483B-83E1-BE39B9D7570A}" type="presOf" srcId="{E183C254-A1AE-4944-9F4C-5FD02A39DE13}" destId="{37F8558F-EB35-4E48-B475-3D101FBA59F9}" srcOrd="0" destOrd="0" presId="urn:microsoft.com/office/officeart/2005/8/layout/vList2"/>
    <dgm:cxn modelId="{30154F56-22F2-4282-B91E-A19C50EA6027}" type="presOf" srcId="{D139503F-A9D1-45C3-A25E-73FA6E4BEC13}" destId="{F3A01B23-698E-41EA-A522-8F6EC5CB1205}" srcOrd="0" destOrd="0" presId="urn:microsoft.com/office/officeart/2005/8/layout/vList2"/>
    <dgm:cxn modelId="{6FA1E596-A33B-4339-9180-1B498595860F}" srcId="{807C1FEC-F5FC-45D4-969B-CF4F88B4289A}" destId="{3CF04177-98CB-4CDF-B176-A74F0DE706A9}" srcOrd="12" destOrd="0" parTransId="{01AADD6A-047E-4F3F-A069-B42ECE703168}" sibTransId="{97C5F1E3-C49F-4AF8-95B5-DCB77F027C35}"/>
    <dgm:cxn modelId="{D57385A9-E1E3-4496-95B8-B24F1A43D39A}" srcId="{807C1FEC-F5FC-45D4-969B-CF4F88B4289A}" destId="{92AB01E9-1267-4438-8841-4AC553B8D788}" srcOrd="11" destOrd="0" parTransId="{A80BD383-E0A6-4416-AE19-1B286B3E78E2}" sibTransId="{28907E30-BEED-4EE1-8EE8-3D672F5B3CB1}"/>
    <dgm:cxn modelId="{D7A98BB7-3612-4A23-90CF-2235EB197C70}" srcId="{807C1FEC-F5FC-45D4-969B-CF4F88B4289A}" destId="{52550655-A793-4D01-B82E-2744E11CBA77}" srcOrd="3" destOrd="0" parTransId="{915D91E4-AE44-403A-91B4-A07897877864}" sibTransId="{76992756-D4D8-40AD-9E15-DA4005ED734A}"/>
    <dgm:cxn modelId="{5703A0B8-F054-42FD-8964-39D366094F8F}" srcId="{807C1FEC-F5FC-45D4-969B-CF4F88B4289A}" destId="{13827188-AC88-4402-8F73-F4E8A3C95638}" srcOrd="10" destOrd="0" parTransId="{284903C3-DA58-4B2E-A28F-51A7018AB829}" sibTransId="{6558C433-AF01-40A5-BCCB-72662E954CBC}"/>
    <dgm:cxn modelId="{105FC1BF-633F-4D94-B5C0-753583E57BE3}" srcId="{807C1FEC-F5FC-45D4-969B-CF4F88B4289A}" destId="{D139503F-A9D1-45C3-A25E-73FA6E4BEC13}" srcOrd="13" destOrd="0" parTransId="{F76517F0-0F40-4738-90A8-70FE0C2468BC}" sibTransId="{9C08CE08-48A2-4A18-A99B-AE24E9421E65}"/>
    <dgm:cxn modelId="{5D0192DB-95ED-4807-8E2B-1C0772396E11}" srcId="{807C1FEC-F5FC-45D4-969B-CF4F88B4289A}" destId="{A807A5D7-4B81-4989-AB5F-ABFC205E5EFE}" srcOrd="7" destOrd="0" parTransId="{5F33F286-C939-4EAD-A4D7-666097E8B5CF}" sibTransId="{0469A7F0-B949-4808-89FC-28AD5E5298BD}"/>
    <dgm:cxn modelId="{619B14E2-CC4E-47B2-B8A0-654752C3FD61}" srcId="{807C1FEC-F5FC-45D4-969B-CF4F88B4289A}" destId="{BF2187D7-70AD-4B56-9AFD-394DDEB8B581}" srcOrd="2" destOrd="0" parTransId="{1F61DDD3-C9D3-44EB-B35E-2016D8367A4E}" sibTransId="{5D7F4DDD-481C-40D6-AA27-AC5FEE5F2118}"/>
    <dgm:cxn modelId="{6DBB69EA-5639-4E62-A205-445E4659300C}" type="presOf" srcId="{8AE2DD50-6EDB-4CF6-A90A-40416D6E4165}" destId="{66E055CD-E5FC-4C2C-977A-F9CC440E1D0B}" srcOrd="0" destOrd="0" presId="urn:microsoft.com/office/officeart/2005/8/layout/vList2"/>
    <dgm:cxn modelId="{0DCE5DEC-6020-49A7-90BE-FFC9087162D6}" type="presOf" srcId="{92AB01E9-1267-4438-8841-4AC553B8D788}" destId="{3628D5D1-B922-47AF-8DEA-EAD8E7646372}" srcOrd="0" destOrd="0" presId="urn:microsoft.com/office/officeart/2005/8/layout/vList2"/>
    <dgm:cxn modelId="{373ED2EC-8016-4F5C-BFEA-99E603CBC846}" srcId="{807C1FEC-F5FC-45D4-969B-CF4F88B4289A}" destId="{8AE2DD50-6EDB-4CF6-A90A-40416D6E4165}" srcOrd="4" destOrd="0" parTransId="{698EE9AB-3636-4D35-B4BA-8FE0D929AB6C}" sibTransId="{D6476CB2-9B6A-4D3F-9C7B-068CD9127919}"/>
    <dgm:cxn modelId="{AA10F8F0-C38C-4BE6-8A78-20E17F1E18CD}" srcId="{807C1FEC-F5FC-45D4-969B-CF4F88B4289A}" destId="{38A33F5F-EBB3-41BA-B919-695A3080B8FA}" srcOrd="9" destOrd="0" parTransId="{98E5F051-2A44-465B-919E-27058CD8D6D6}" sibTransId="{C2632015-BAF6-401A-B3A9-B99405D6F195}"/>
    <dgm:cxn modelId="{1D8ADE79-C78E-4309-BC38-AD8256D2A0F6}" type="presParOf" srcId="{58F9DB06-A971-434C-A72E-787A5B16961A}" destId="{0ECD79BA-9641-4DB9-8159-E361657125E3}" srcOrd="0" destOrd="0" presId="urn:microsoft.com/office/officeart/2005/8/layout/vList2"/>
    <dgm:cxn modelId="{7A4078F3-933C-46DC-BEB0-7626BFF22620}" type="presParOf" srcId="{58F9DB06-A971-434C-A72E-787A5B16961A}" destId="{15736145-BC04-46EC-A093-32C3EEACB1E7}" srcOrd="1" destOrd="0" presId="urn:microsoft.com/office/officeart/2005/8/layout/vList2"/>
    <dgm:cxn modelId="{EC37B367-6B99-4B6C-9335-1ECD59E61B9E}" type="presParOf" srcId="{58F9DB06-A971-434C-A72E-787A5B16961A}" destId="{37F8558F-EB35-4E48-B475-3D101FBA59F9}" srcOrd="2" destOrd="0" presId="urn:microsoft.com/office/officeart/2005/8/layout/vList2"/>
    <dgm:cxn modelId="{9DCB745A-F90B-44C4-8795-FF411BD9453A}" type="presParOf" srcId="{58F9DB06-A971-434C-A72E-787A5B16961A}" destId="{C4F507F6-DD80-41A3-8C47-DCE1C770B002}" srcOrd="3" destOrd="0" presId="urn:microsoft.com/office/officeart/2005/8/layout/vList2"/>
    <dgm:cxn modelId="{4D5688D8-3918-4257-99DC-42731D7BBDE9}" type="presParOf" srcId="{58F9DB06-A971-434C-A72E-787A5B16961A}" destId="{9EB9CA22-2F75-476E-A4F3-3FED59A21020}" srcOrd="4" destOrd="0" presId="urn:microsoft.com/office/officeart/2005/8/layout/vList2"/>
    <dgm:cxn modelId="{F3814564-4AF5-4484-9C71-5BCFCEE22526}" type="presParOf" srcId="{58F9DB06-A971-434C-A72E-787A5B16961A}" destId="{BA600444-04E9-4B64-99D5-AEC8CA1F1B50}" srcOrd="5" destOrd="0" presId="urn:microsoft.com/office/officeart/2005/8/layout/vList2"/>
    <dgm:cxn modelId="{FF0DE005-2FB3-41B8-8888-D358485642A6}" type="presParOf" srcId="{58F9DB06-A971-434C-A72E-787A5B16961A}" destId="{5B62D799-6B76-4BEA-A054-E19EE5FD20EF}" srcOrd="6" destOrd="0" presId="urn:microsoft.com/office/officeart/2005/8/layout/vList2"/>
    <dgm:cxn modelId="{D992EE2C-C38A-4B2C-BADC-8349965A2C0F}" type="presParOf" srcId="{58F9DB06-A971-434C-A72E-787A5B16961A}" destId="{9DA93F09-B459-4E93-9898-3EC00F8313AC}" srcOrd="7" destOrd="0" presId="urn:microsoft.com/office/officeart/2005/8/layout/vList2"/>
    <dgm:cxn modelId="{440CC254-6EA5-400C-A409-E35AB0B7BF2E}" type="presParOf" srcId="{58F9DB06-A971-434C-A72E-787A5B16961A}" destId="{66E055CD-E5FC-4C2C-977A-F9CC440E1D0B}" srcOrd="8" destOrd="0" presId="urn:microsoft.com/office/officeart/2005/8/layout/vList2"/>
    <dgm:cxn modelId="{85CA0588-A86B-491E-BA58-660559D5D021}" type="presParOf" srcId="{58F9DB06-A971-434C-A72E-787A5B16961A}" destId="{2A968FDD-42D3-41C0-92A0-6149240DA299}" srcOrd="9" destOrd="0" presId="urn:microsoft.com/office/officeart/2005/8/layout/vList2"/>
    <dgm:cxn modelId="{845E6BCF-F3E2-4119-95D6-548B886AE803}" type="presParOf" srcId="{58F9DB06-A971-434C-A72E-787A5B16961A}" destId="{78646D1B-B4D4-4C6E-AFCB-1DAAA3F352D0}" srcOrd="10" destOrd="0" presId="urn:microsoft.com/office/officeart/2005/8/layout/vList2"/>
    <dgm:cxn modelId="{964AD7CD-D7E1-4883-B167-C8B0946083DE}" type="presParOf" srcId="{58F9DB06-A971-434C-A72E-787A5B16961A}" destId="{AEDA9707-B32A-49FD-9DEA-B9C6DF07644B}" srcOrd="11" destOrd="0" presId="urn:microsoft.com/office/officeart/2005/8/layout/vList2"/>
    <dgm:cxn modelId="{3688B833-CCE1-4C10-817D-397CD9D9C74C}" type="presParOf" srcId="{58F9DB06-A971-434C-A72E-787A5B16961A}" destId="{1521EFB8-CF55-4C0C-971D-AA0860F8AA98}" srcOrd="12" destOrd="0" presId="urn:microsoft.com/office/officeart/2005/8/layout/vList2"/>
    <dgm:cxn modelId="{0637D46C-B916-4BCB-920D-A89741FA5870}" type="presParOf" srcId="{58F9DB06-A971-434C-A72E-787A5B16961A}" destId="{DC33B059-071D-48FA-BBE9-AC7C5B1C9799}" srcOrd="13" destOrd="0" presId="urn:microsoft.com/office/officeart/2005/8/layout/vList2"/>
    <dgm:cxn modelId="{D4CA59CB-5D29-4D9D-9233-AAA5A745D9D0}" type="presParOf" srcId="{58F9DB06-A971-434C-A72E-787A5B16961A}" destId="{F384EB7D-B702-4199-997B-B8D28A50FCB4}" srcOrd="14" destOrd="0" presId="urn:microsoft.com/office/officeart/2005/8/layout/vList2"/>
    <dgm:cxn modelId="{9A125BCE-69F3-444A-957B-C1D9F33B71EF}" type="presParOf" srcId="{58F9DB06-A971-434C-A72E-787A5B16961A}" destId="{4B31D5F5-064D-4E2E-B9F0-B49F8BB0C879}" srcOrd="15" destOrd="0" presId="urn:microsoft.com/office/officeart/2005/8/layout/vList2"/>
    <dgm:cxn modelId="{7CD63C81-4FA2-49B1-9C78-FC0C4EE25773}" type="presParOf" srcId="{58F9DB06-A971-434C-A72E-787A5B16961A}" destId="{C2993773-C852-4FF0-B14F-A82889F5414E}" srcOrd="16" destOrd="0" presId="urn:microsoft.com/office/officeart/2005/8/layout/vList2"/>
    <dgm:cxn modelId="{9468B207-70F8-44E2-8535-B4C2D7EF0B61}" type="presParOf" srcId="{58F9DB06-A971-434C-A72E-787A5B16961A}" destId="{DA017E86-76FB-4395-9429-C20F49CD68B0}" srcOrd="17" destOrd="0" presId="urn:microsoft.com/office/officeart/2005/8/layout/vList2"/>
    <dgm:cxn modelId="{769E80C3-F5E8-4E22-B040-652A56C64B4F}" type="presParOf" srcId="{58F9DB06-A971-434C-A72E-787A5B16961A}" destId="{B3D0C2ED-5276-4B13-A05A-C57EFB182C0C}" srcOrd="18" destOrd="0" presId="urn:microsoft.com/office/officeart/2005/8/layout/vList2"/>
    <dgm:cxn modelId="{84FE0AEF-4BEB-4A7F-8AF1-727BC09528D0}" type="presParOf" srcId="{58F9DB06-A971-434C-A72E-787A5B16961A}" destId="{C9E16AAE-1823-4146-99C5-C6644F2419A4}" srcOrd="19" destOrd="0" presId="urn:microsoft.com/office/officeart/2005/8/layout/vList2"/>
    <dgm:cxn modelId="{CB74E78B-B1CE-46FC-8D1F-02A9B6B96A9D}" type="presParOf" srcId="{58F9DB06-A971-434C-A72E-787A5B16961A}" destId="{B6C7CA74-FBE4-4839-8E63-DE6506771118}" srcOrd="20" destOrd="0" presId="urn:microsoft.com/office/officeart/2005/8/layout/vList2"/>
    <dgm:cxn modelId="{C2EE07F0-D2BE-49F7-B60A-F3EF831F047A}" type="presParOf" srcId="{58F9DB06-A971-434C-A72E-787A5B16961A}" destId="{BA0BE76E-C26D-404A-8D87-CCF6B3CAB9E4}" srcOrd="21" destOrd="0" presId="urn:microsoft.com/office/officeart/2005/8/layout/vList2"/>
    <dgm:cxn modelId="{94990391-7821-469C-A8FA-13D0C862B697}" type="presParOf" srcId="{58F9DB06-A971-434C-A72E-787A5B16961A}" destId="{3628D5D1-B922-47AF-8DEA-EAD8E7646372}" srcOrd="22" destOrd="0" presId="urn:microsoft.com/office/officeart/2005/8/layout/vList2"/>
    <dgm:cxn modelId="{A50C867F-5D20-4F87-9909-028259CAEEB4}" type="presParOf" srcId="{58F9DB06-A971-434C-A72E-787A5B16961A}" destId="{2EF9C021-35FE-4EB4-890E-9474BCCF5642}" srcOrd="23" destOrd="0" presId="urn:microsoft.com/office/officeart/2005/8/layout/vList2"/>
    <dgm:cxn modelId="{9837BF68-7D4D-4A54-A33F-C9B938EDA24F}" type="presParOf" srcId="{58F9DB06-A971-434C-A72E-787A5B16961A}" destId="{D550A6A9-7227-4327-A806-29B47D716D63}" srcOrd="24" destOrd="0" presId="urn:microsoft.com/office/officeart/2005/8/layout/vList2"/>
    <dgm:cxn modelId="{F8EBBB37-63C0-42E2-93AF-71EA686E5035}" type="presParOf" srcId="{58F9DB06-A971-434C-A72E-787A5B16961A}" destId="{80E070CC-0DCA-4FBB-9976-057FD4EAE82E}" srcOrd="25" destOrd="0" presId="urn:microsoft.com/office/officeart/2005/8/layout/vList2"/>
    <dgm:cxn modelId="{F166715E-9A3C-41E3-B1DB-FFCA4332C972}" type="presParOf" srcId="{58F9DB06-A971-434C-A72E-787A5B16961A}" destId="{F3A01B23-698E-41EA-A522-8F6EC5CB1205}" srcOrd="26" destOrd="0" presId="urn:microsoft.com/office/officeart/2005/8/layout/vList2"/>
    <dgm:cxn modelId="{E1FF5E4B-3237-4EB3-ABAD-DE89CB7D0777}" type="presParOf" srcId="{58F9DB06-A971-434C-A72E-787A5B16961A}" destId="{02607C3F-DBC9-4D1A-8176-51C07C456A3E}" srcOrd="27" destOrd="0" presId="urn:microsoft.com/office/officeart/2005/8/layout/vList2"/>
    <dgm:cxn modelId="{5863E1C8-E9AB-4F3D-A0F8-9EFB0B2FD32D}" type="presParOf" srcId="{58F9DB06-A971-434C-A72E-787A5B16961A}" destId="{E34249EB-8951-4EAA-A878-ADCFAA106E27}" srcOrd="2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4B4DD4C-680A-40BF-BCAE-5589A14C5E88}" type="doc">
      <dgm:prSet loTypeId="urn:microsoft.com/office/officeart/2005/8/layout/vList2" loCatId="Inbox" qsTypeId="urn:microsoft.com/office/officeart/2005/8/quickstyle/simple1" qsCatId="simple" csTypeId="urn:microsoft.com/office/officeart/2005/8/colors/ColorSchemeForSuggestions" csCatId="other"/>
      <dgm:spPr/>
      <dgm:t>
        <a:bodyPr/>
        <a:lstStyle/>
        <a:p>
          <a:endParaRPr lang="en-US"/>
        </a:p>
      </dgm:t>
    </dgm:pt>
    <dgm:pt modelId="{FF22B6EC-223F-4EE2-A87A-BF83201DF881}">
      <dgm:prSet/>
      <dgm:spPr/>
      <dgm:t>
        <a:bodyPr/>
        <a:lstStyle/>
        <a:p>
          <a:r>
            <a:rPr lang="en-US"/>
            <a:t>Banking &amp; Financial Systems</a:t>
          </a:r>
        </a:p>
      </dgm:t>
    </dgm:pt>
    <dgm:pt modelId="{864205F1-ADCC-464A-B509-7ADD88D05EC5}" type="parTrans" cxnId="{B4A3DEAE-9D60-44CF-B6E3-D7CFD59B9BBA}">
      <dgm:prSet/>
      <dgm:spPr/>
      <dgm:t>
        <a:bodyPr/>
        <a:lstStyle/>
        <a:p>
          <a:endParaRPr lang="en-US"/>
        </a:p>
      </dgm:t>
    </dgm:pt>
    <dgm:pt modelId="{A1618FE0-B9F5-411A-B059-C47FAD52EFE2}" type="sibTrans" cxnId="{B4A3DEAE-9D60-44CF-B6E3-D7CFD59B9BBA}">
      <dgm:prSet/>
      <dgm:spPr/>
      <dgm:t>
        <a:bodyPr/>
        <a:lstStyle/>
        <a:p>
          <a:endParaRPr lang="en-US"/>
        </a:p>
      </dgm:t>
    </dgm:pt>
    <dgm:pt modelId="{3DBBC59A-35E4-4F51-8701-270F749FC1D4}">
      <dgm:prSet/>
      <dgm:spPr/>
      <dgm:t>
        <a:bodyPr/>
        <a:lstStyle/>
        <a:p>
          <a:r>
            <a:rPr lang="en-US"/>
            <a:t>Entrepreneurship</a:t>
          </a:r>
        </a:p>
      </dgm:t>
    </dgm:pt>
    <dgm:pt modelId="{A096F743-B5F7-4291-91D9-CA41E873A926}" type="parTrans" cxnId="{C2192A41-33A3-4B90-85BB-768A03A192C3}">
      <dgm:prSet/>
      <dgm:spPr/>
      <dgm:t>
        <a:bodyPr/>
        <a:lstStyle/>
        <a:p>
          <a:endParaRPr lang="en-US"/>
        </a:p>
      </dgm:t>
    </dgm:pt>
    <dgm:pt modelId="{04B28459-B955-4297-A0C9-40B1793D0DBD}" type="sibTrans" cxnId="{C2192A41-33A3-4B90-85BB-768A03A192C3}">
      <dgm:prSet/>
      <dgm:spPr/>
      <dgm:t>
        <a:bodyPr/>
        <a:lstStyle/>
        <a:p>
          <a:endParaRPr lang="en-US"/>
        </a:p>
      </dgm:t>
    </dgm:pt>
    <dgm:pt modelId="{E7C7AC1B-FD5A-4BC2-AB17-3E6BB52599CC}">
      <dgm:prSet/>
      <dgm:spPr/>
      <dgm:t>
        <a:bodyPr/>
        <a:lstStyle/>
        <a:p>
          <a:r>
            <a:rPr lang="en-US"/>
            <a:t>Global Business</a:t>
          </a:r>
        </a:p>
      </dgm:t>
    </dgm:pt>
    <dgm:pt modelId="{56BBC373-8BCA-4B0A-9C0F-95245C15B27C}" type="parTrans" cxnId="{F3411648-17D8-4202-B52B-6002B02C2D25}">
      <dgm:prSet/>
      <dgm:spPr/>
      <dgm:t>
        <a:bodyPr/>
        <a:lstStyle/>
        <a:p>
          <a:endParaRPr lang="en-US"/>
        </a:p>
      </dgm:t>
    </dgm:pt>
    <dgm:pt modelId="{B7CAA082-C250-46AF-A552-9845EE9B85A3}" type="sibTrans" cxnId="{F3411648-17D8-4202-B52B-6002B02C2D25}">
      <dgm:prSet/>
      <dgm:spPr/>
      <dgm:t>
        <a:bodyPr/>
        <a:lstStyle/>
        <a:p>
          <a:endParaRPr lang="en-US"/>
        </a:p>
      </dgm:t>
    </dgm:pt>
    <dgm:pt modelId="{F5E2FF3C-503C-4E3F-83EF-AEFDF390DBA1}">
      <dgm:prSet/>
      <dgm:spPr/>
      <dgm:t>
        <a:bodyPr/>
        <a:lstStyle/>
        <a:p>
          <a:r>
            <a:rPr lang="en-US"/>
            <a:t>Hospitality Management</a:t>
          </a:r>
        </a:p>
      </dgm:t>
    </dgm:pt>
    <dgm:pt modelId="{4EB7642C-D252-4575-B9AF-A6ECFE170142}" type="parTrans" cxnId="{9619BAFB-F6E8-46C1-840F-160C8F5A8B31}">
      <dgm:prSet/>
      <dgm:spPr/>
      <dgm:t>
        <a:bodyPr/>
        <a:lstStyle/>
        <a:p>
          <a:endParaRPr lang="en-US"/>
        </a:p>
      </dgm:t>
    </dgm:pt>
    <dgm:pt modelId="{0080E897-DDFF-4940-ABD1-5691738F1679}" type="sibTrans" cxnId="{9619BAFB-F6E8-46C1-840F-160C8F5A8B31}">
      <dgm:prSet/>
      <dgm:spPr/>
      <dgm:t>
        <a:bodyPr/>
        <a:lstStyle/>
        <a:p>
          <a:endParaRPr lang="en-US"/>
        </a:p>
      </dgm:t>
    </dgm:pt>
    <dgm:pt modelId="{2A0FDC6B-A221-4CAC-86FD-6F596021EA77}">
      <dgm:prSet/>
      <dgm:spPr/>
      <dgm:t>
        <a:bodyPr/>
        <a:lstStyle/>
        <a:p>
          <a:r>
            <a:rPr lang="en-US"/>
            <a:t>Management Decision Making</a:t>
          </a:r>
        </a:p>
      </dgm:t>
    </dgm:pt>
    <dgm:pt modelId="{7EDC851C-4AD1-49EE-BFC7-BD9C0A06BD1D}" type="parTrans" cxnId="{36FC7A30-C1C0-45C5-91A8-1F7C141C3D1A}">
      <dgm:prSet/>
      <dgm:spPr/>
      <dgm:t>
        <a:bodyPr/>
        <a:lstStyle/>
        <a:p>
          <a:endParaRPr lang="en-US"/>
        </a:p>
      </dgm:t>
    </dgm:pt>
    <dgm:pt modelId="{97425E84-AB6D-4C51-A72E-CF965023E427}" type="sibTrans" cxnId="{36FC7A30-C1C0-45C5-91A8-1F7C141C3D1A}">
      <dgm:prSet/>
      <dgm:spPr/>
      <dgm:t>
        <a:bodyPr/>
        <a:lstStyle/>
        <a:p>
          <a:endParaRPr lang="en-US"/>
        </a:p>
      </dgm:t>
    </dgm:pt>
    <dgm:pt modelId="{2F8C919C-D918-448D-97FA-6CC92891B1B0}">
      <dgm:prSet/>
      <dgm:spPr/>
      <dgm:t>
        <a:bodyPr/>
        <a:lstStyle/>
        <a:p>
          <a:r>
            <a:rPr lang="en-US"/>
            <a:t>Management Information Systems</a:t>
          </a:r>
        </a:p>
      </dgm:t>
    </dgm:pt>
    <dgm:pt modelId="{2DDADE38-7771-4ABC-9AB5-F478D221E178}" type="parTrans" cxnId="{EAF62384-7042-4D5A-AD9C-34A4CCEC7943}">
      <dgm:prSet/>
      <dgm:spPr/>
      <dgm:t>
        <a:bodyPr/>
        <a:lstStyle/>
        <a:p>
          <a:endParaRPr lang="en-US"/>
        </a:p>
      </dgm:t>
    </dgm:pt>
    <dgm:pt modelId="{5135F60F-DCEB-4ED7-96FA-F18A504652EC}" type="sibTrans" cxnId="{EAF62384-7042-4D5A-AD9C-34A4CCEC7943}">
      <dgm:prSet/>
      <dgm:spPr/>
      <dgm:t>
        <a:bodyPr/>
        <a:lstStyle/>
        <a:p>
          <a:endParaRPr lang="en-US"/>
        </a:p>
      </dgm:t>
    </dgm:pt>
    <dgm:pt modelId="{1257A6D3-1923-40D7-AC46-356E9A9A9A8D}">
      <dgm:prSet/>
      <dgm:spPr/>
      <dgm:t>
        <a:bodyPr/>
        <a:lstStyle/>
        <a:p>
          <a:r>
            <a:rPr lang="en-US"/>
            <a:t>Marketing</a:t>
          </a:r>
        </a:p>
      </dgm:t>
    </dgm:pt>
    <dgm:pt modelId="{955D9948-CBEC-48F6-8FF2-1F42C6C4C09C}" type="parTrans" cxnId="{C0D12D4A-EA66-4834-AF52-07706FEFC7C2}">
      <dgm:prSet/>
      <dgm:spPr/>
      <dgm:t>
        <a:bodyPr/>
        <a:lstStyle/>
        <a:p>
          <a:endParaRPr lang="en-US"/>
        </a:p>
      </dgm:t>
    </dgm:pt>
    <dgm:pt modelId="{8C94E630-ACE9-463C-9AD9-17F656588452}" type="sibTrans" cxnId="{C0D12D4A-EA66-4834-AF52-07706FEFC7C2}">
      <dgm:prSet/>
      <dgm:spPr/>
      <dgm:t>
        <a:bodyPr/>
        <a:lstStyle/>
        <a:p>
          <a:endParaRPr lang="en-US"/>
        </a:p>
      </dgm:t>
    </dgm:pt>
    <dgm:pt modelId="{AFC5C8D0-04F1-4F14-A0D6-D39A83CE18BB}">
      <dgm:prSet/>
      <dgm:spPr/>
      <dgm:t>
        <a:bodyPr/>
        <a:lstStyle/>
        <a:p>
          <a:r>
            <a:rPr lang="en-US"/>
            <a:t>Network Design</a:t>
          </a:r>
        </a:p>
      </dgm:t>
    </dgm:pt>
    <dgm:pt modelId="{8429E741-16B3-45F6-A98E-BBA9C1E515CE}" type="parTrans" cxnId="{AB589CA9-2AFA-4260-AA43-64FB2CA0B5C1}">
      <dgm:prSet/>
      <dgm:spPr/>
      <dgm:t>
        <a:bodyPr/>
        <a:lstStyle/>
        <a:p>
          <a:endParaRPr lang="en-US"/>
        </a:p>
      </dgm:t>
    </dgm:pt>
    <dgm:pt modelId="{1C830916-552A-403E-826A-EADA7B81B7F7}" type="sibTrans" cxnId="{AB589CA9-2AFA-4260-AA43-64FB2CA0B5C1}">
      <dgm:prSet/>
      <dgm:spPr/>
      <dgm:t>
        <a:bodyPr/>
        <a:lstStyle/>
        <a:p>
          <a:endParaRPr lang="en-US"/>
        </a:p>
      </dgm:t>
    </dgm:pt>
    <dgm:pt modelId="{B4486A52-55DD-41A8-B13D-6C18A57CFBAF}">
      <dgm:prSet/>
      <dgm:spPr/>
      <dgm:t>
        <a:bodyPr/>
        <a:lstStyle/>
        <a:p>
          <a:r>
            <a:rPr lang="en-US"/>
            <a:t>Parliamentary Procedure</a:t>
          </a:r>
        </a:p>
      </dgm:t>
    </dgm:pt>
    <dgm:pt modelId="{5CE2EC5D-C3AD-4464-854E-90C6E3C86848}" type="parTrans" cxnId="{13A19C0E-D191-441A-A748-8E116B65D139}">
      <dgm:prSet/>
      <dgm:spPr/>
      <dgm:t>
        <a:bodyPr/>
        <a:lstStyle/>
        <a:p>
          <a:endParaRPr lang="en-US"/>
        </a:p>
      </dgm:t>
    </dgm:pt>
    <dgm:pt modelId="{9F962FEE-B4E3-417E-BD60-FDE2EE15DF7F}" type="sibTrans" cxnId="{13A19C0E-D191-441A-A748-8E116B65D139}">
      <dgm:prSet/>
      <dgm:spPr/>
      <dgm:t>
        <a:bodyPr/>
        <a:lstStyle/>
        <a:p>
          <a:endParaRPr lang="en-US"/>
        </a:p>
      </dgm:t>
    </dgm:pt>
    <dgm:pt modelId="{AA2EF292-5D21-477F-ABC6-499F18EEB678}">
      <dgm:prSet/>
      <dgm:spPr/>
      <dgm:t>
        <a:bodyPr/>
        <a:lstStyle/>
        <a:p>
          <a:r>
            <a:rPr lang="en-US"/>
            <a:t>Sports &amp; Entertainment Management</a:t>
          </a:r>
        </a:p>
      </dgm:t>
    </dgm:pt>
    <dgm:pt modelId="{23E1B915-3334-4F32-9910-462EAE6394F4}" type="parTrans" cxnId="{9A022465-0F8F-4F07-AA41-355DDBBDB1D9}">
      <dgm:prSet/>
      <dgm:spPr/>
      <dgm:t>
        <a:bodyPr/>
        <a:lstStyle/>
        <a:p>
          <a:endParaRPr lang="en-US"/>
        </a:p>
      </dgm:t>
    </dgm:pt>
    <dgm:pt modelId="{0ACAC51B-10D7-4341-8846-20844811E5D2}" type="sibTrans" cxnId="{9A022465-0F8F-4F07-AA41-355DDBBDB1D9}">
      <dgm:prSet/>
      <dgm:spPr/>
      <dgm:t>
        <a:bodyPr/>
        <a:lstStyle/>
        <a:p>
          <a:endParaRPr lang="en-US"/>
        </a:p>
      </dgm:t>
    </dgm:pt>
    <dgm:pt modelId="{EFFFBD5B-FB07-4F18-B742-AD67BD9F58F7}" type="pres">
      <dgm:prSet presAssocID="{D4B4DD4C-680A-40BF-BCAE-5589A14C5E88}" presName="linear" presStyleCnt="0">
        <dgm:presLayoutVars>
          <dgm:animLvl val="lvl"/>
          <dgm:resizeHandles val="exact"/>
        </dgm:presLayoutVars>
      </dgm:prSet>
      <dgm:spPr/>
    </dgm:pt>
    <dgm:pt modelId="{AACF1F3F-9F0A-47D9-B814-1A97EC54C1D6}" type="pres">
      <dgm:prSet presAssocID="{FF22B6EC-223F-4EE2-A87A-BF83201DF881}" presName="parentText" presStyleLbl="node1" presStyleIdx="0" presStyleCnt="10">
        <dgm:presLayoutVars>
          <dgm:chMax val="0"/>
          <dgm:bulletEnabled val="1"/>
        </dgm:presLayoutVars>
      </dgm:prSet>
      <dgm:spPr/>
    </dgm:pt>
    <dgm:pt modelId="{DABA08A2-1D3F-449C-83CC-4F1948EBD4A6}" type="pres">
      <dgm:prSet presAssocID="{A1618FE0-B9F5-411A-B059-C47FAD52EFE2}" presName="spacer" presStyleCnt="0"/>
      <dgm:spPr/>
    </dgm:pt>
    <dgm:pt modelId="{7BAC797B-B206-4D4E-9F85-F55DF61DBE54}" type="pres">
      <dgm:prSet presAssocID="{3DBBC59A-35E4-4F51-8701-270F749FC1D4}" presName="parentText" presStyleLbl="node1" presStyleIdx="1" presStyleCnt="10">
        <dgm:presLayoutVars>
          <dgm:chMax val="0"/>
          <dgm:bulletEnabled val="1"/>
        </dgm:presLayoutVars>
      </dgm:prSet>
      <dgm:spPr/>
    </dgm:pt>
    <dgm:pt modelId="{91C4B5FB-1544-4760-9A94-5E8FC1C9FB66}" type="pres">
      <dgm:prSet presAssocID="{04B28459-B955-4297-A0C9-40B1793D0DBD}" presName="spacer" presStyleCnt="0"/>
      <dgm:spPr/>
    </dgm:pt>
    <dgm:pt modelId="{5374F0C8-19B4-4A94-98B7-D876C12E5FBD}" type="pres">
      <dgm:prSet presAssocID="{E7C7AC1B-FD5A-4BC2-AB17-3E6BB52599CC}" presName="parentText" presStyleLbl="node1" presStyleIdx="2" presStyleCnt="10">
        <dgm:presLayoutVars>
          <dgm:chMax val="0"/>
          <dgm:bulletEnabled val="1"/>
        </dgm:presLayoutVars>
      </dgm:prSet>
      <dgm:spPr/>
    </dgm:pt>
    <dgm:pt modelId="{E70C1279-A0C5-4888-A211-51A24E69E332}" type="pres">
      <dgm:prSet presAssocID="{B7CAA082-C250-46AF-A552-9845EE9B85A3}" presName="spacer" presStyleCnt="0"/>
      <dgm:spPr/>
    </dgm:pt>
    <dgm:pt modelId="{B077C607-D038-4BFE-81F7-3360D36ABBF0}" type="pres">
      <dgm:prSet presAssocID="{F5E2FF3C-503C-4E3F-83EF-AEFDF390DBA1}" presName="parentText" presStyleLbl="node1" presStyleIdx="3" presStyleCnt="10">
        <dgm:presLayoutVars>
          <dgm:chMax val="0"/>
          <dgm:bulletEnabled val="1"/>
        </dgm:presLayoutVars>
      </dgm:prSet>
      <dgm:spPr/>
    </dgm:pt>
    <dgm:pt modelId="{336F5A6E-7963-4901-8A7E-1E05CD78FF35}" type="pres">
      <dgm:prSet presAssocID="{0080E897-DDFF-4940-ABD1-5691738F1679}" presName="spacer" presStyleCnt="0"/>
      <dgm:spPr/>
    </dgm:pt>
    <dgm:pt modelId="{E031857E-D328-467A-8E6F-AF5ADD5D681C}" type="pres">
      <dgm:prSet presAssocID="{2A0FDC6B-A221-4CAC-86FD-6F596021EA77}" presName="parentText" presStyleLbl="node1" presStyleIdx="4" presStyleCnt="10">
        <dgm:presLayoutVars>
          <dgm:chMax val="0"/>
          <dgm:bulletEnabled val="1"/>
        </dgm:presLayoutVars>
      </dgm:prSet>
      <dgm:spPr/>
    </dgm:pt>
    <dgm:pt modelId="{0A6B4E0F-F7B1-4275-8D36-2B7E85BE04C6}" type="pres">
      <dgm:prSet presAssocID="{97425E84-AB6D-4C51-A72E-CF965023E427}" presName="spacer" presStyleCnt="0"/>
      <dgm:spPr/>
    </dgm:pt>
    <dgm:pt modelId="{521C6B51-B3FE-4763-A92B-F6839A7C3302}" type="pres">
      <dgm:prSet presAssocID="{2F8C919C-D918-448D-97FA-6CC92891B1B0}" presName="parentText" presStyleLbl="node1" presStyleIdx="5" presStyleCnt="10">
        <dgm:presLayoutVars>
          <dgm:chMax val="0"/>
          <dgm:bulletEnabled val="1"/>
        </dgm:presLayoutVars>
      </dgm:prSet>
      <dgm:spPr/>
    </dgm:pt>
    <dgm:pt modelId="{331314F6-CD79-403E-A6A4-7C355EF50D03}" type="pres">
      <dgm:prSet presAssocID="{5135F60F-DCEB-4ED7-96FA-F18A504652EC}" presName="spacer" presStyleCnt="0"/>
      <dgm:spPr/>
    </dgm:pt>
    <dgm:pt modelId="{905B9DDE-49E2-48E6-A95A-7FF077180C60}" type="pres">
      <dgm:prSet presAssocID="{1257A6D3-1923-40D7-AC46-356E9A9A9A8D}" presName="parentText" presStyleLbl="node1" presStyleIdx="6" presStyleCnt="10">
        <dgm:presLayoutVars>
          <dgm:chMax val="0"/>
          <dgm:bulletEnabled val="1"/>
        </dgm:presLayoutVars>
      </dgm:prSet>
      <dgm:spPr/>
    </dgm:pt>
    <dgm:pt modelId="{012FC188-520E-40EE-AFDE-A0A27A9E32AB}" type="pres">
      <dgm:prSet presAssocID="{8C94E630-ACE9-463C-9AD9-17F656588452}" presName="spacer" presStyleCnt="0"/>
      <dgm:spPr/>
    </dgm:pt>
    <dgm:pt modelId="{40664CB5-8652-4FC1-A66E-0659F64AD30D}" type="pres">
      <dgm:prSet presAssocID="{AFC5C8D0-04F1-4F14-A0D6-D39A83CE18BB}" presName="parentText" presStyleLbl="node1" presStyleIdx="7" presStyleCnt="10">
        <dgm:presLayoutVars>
          <dgm:chMax val="0"/>
          <dgm:bulletEnabled val="1"/>
        </dgm:presLayoutVars>
      </dgm:prSet>
      <dgm:spPr/>
    </dgm:pt>
    <dgm:pt modelId="{FE4152DF-9542-45B0-8D2F-5929A2B553CE}" type="pres">
      <dgm:prSet presAssocID="{1C830916-552A-403E-826A-EADA7B81B7F7}" presName="spacer" presStyleCnt="0"/>
      <dgm:spPr/>
    </dgm:pt>
    <dgm:pt modelId="{CF377552-892D-4C92-8838-DF9708642CA8}" type="pres">
      <dgm:prSet presAssocID="{B4486A52-55DD-41A8-B13D-6C18A57CFBAF}" presName="parentText" presStyleLbl="node1" presStyleIdx="8" presStyleCnt="10">
        <dgm:presLayoutVars>
          <dgm:chMax val="0"/>
          <dgm:bulletEnabled val="1"/>
        </dgm:presLayoutVars>
      </dgm:prSet>
      <dgm:spPr/>
    </dgm:pt>
    <dgm:pt modelId="{38735C90-2E11-43B2-AEDA-7538766D6693}" type="pres">
      <dgm:prSet presAssocID="{9F962FEE-B4E3-417E-BD60-FDE2EE15DF7F}" presName="spacer" presStyleCnt="0"/>
      <dgm:spPr/>
    </dgm:pt>
    <dgm:pt modelId="{370CF036-27FB-44CF-9CC0-3C421F10A899}" type="pres">
      <dgm:prSet presAssocID="{AA2EF292-5D21-477F-ABC6-499F18EEB678}" presName="parentText" presStyleLbl="node1" presStyleIdx="9" presStyleCnt="10">
        <dgm:presLayoutVars>
          <dgm:chMax val="0"/>
          <dgm:bulletEnabled val="1"/>
        </dgm:presLayoutVars>
      </dgm:prSet>
      <dgm:spPr/>
    </dgm:pt>
  </dgm:ptLst>
  <dgm:cxnLst>
    <dgm:cxn modelId="{FB3FF003-541B-4140-869A-AD541AEC7005}" type="presOf" srcId="{D4B4DD4C-680A-40BF-BCAE-5589A14C5E88}" destId="{EFFFBD5B-FB07-4F18-B742-AD67BD9F58F7}" srcOrd="0" destOrd="0" presId="urn:microsoft.com/office/officeart/2005/8/layout/vList2"/>
    <dgm:cxn modelId="{13A19C0E-D191-441A-A748-8E116B65D139}" srcId="{D4B4DD4C-680A-40BF-BCAE-5589A14C5E88}" destId="{B4486A52-55DD-41A8-B13D-6C18A57CFBAF}" srcOrd="8" destOrd="0" parTransId="{5CE2EC5D-C3AD-4464-854E-90C6E3C86848}" sibTransId="{9F962FEE-B4E3-417E-BD60-FDE2EE15DF7F}"/>
    <dgm:cxn modelId="{4A6A5920-CA89-4E35-9E50-66C9889B910F}" type="presOf" srcId="{FF22B6EC-223F-4EE2-A87A-BF83201DF881}" destId="{AACF1F3F-9F0A-47D9-B814-1A97EC54C1D6}" srcOrd="0" destOrd="0" presId="urn:microsoft.com/office/officeart/2005/8/layout/vList2"/>
    <dgm:cxn modelId="{E4D3A52C-21F9-44D3-A66F-886E403141BD}" type="presOf" srcId="{3DBBC59A-35E4-4F51-8701-270F749FC1D4}" destId="{7BAC797B-B206-4D4E-9F85-F55DF61DBE54}" srcOrd="0" destOrd="0" presId="urn:microsoft.com/office/officeart/2005/8/layout/vList2"/>
    <dgm:cxn modelId="{36FC7A30-C1C0-45C5-91A8-1F7C141C3D1A}" srcId="{D4B4DD4C-680A-40BF-BCAE-5589A14C5E88}" destId="{2A0FDC6B-A221-4CAC-86FD-6F596021EA77}" srcOrd="4" destOrd="0" parTransId="{7EDC851C-4AD1-49EE-BFC7-BD9C0A06BD1D}" sibTransId="{97425E84-AB6D-4C51-A72E-CF965023E427}"/>
    <dgm:cxn modelId="{C2192A41-33A3-4B90-85BB-768A03A192C3}" srcId="{D4B4DD4C-680A-40BF-BCAE-5589A14C5E88}" destId="{3DBBC59A-35E4-4F51-8701-270F749FC1D4}" srcOrd="1" destOrd="0" parTransId="{A096F743-B5F7-4291-91D9-CA41E873A926}" sibTransId="{04B28459-B955-4297-A0C9-40B1793D0DBD}"/>
    <dgm:cxn modelId="{9A022465-0F8F-4F07-AA41-355DDBBDB1D9}" srcId="{D4B4DD4C-680A-40BF-BCAE-5589A14C5E88}" destId="{AA2EF292-5D21-477F-ABC6-499F18EEB678}" srcOrd="9" destOrd="0" parTransId="{23E1B915-3334-4F32-9910-462EAE6394F4}" sibTransId="{0ACAC51B-10D7-4341-8846-20844811E5D2}"/>
    <dgm:cxn modelId="{74CA5D65-0A1D-424B-89E5-880C4EBABD1C}" type="presOf" srcId="{E7C7AC1B-FD5A-4BC2-AB17-3E6BB52599CC}" destId="{5374F0C8-19B4-4A94-98B7-D876C12E5FBD}" srcOrd="0" destOrd="0" presId="urn:microsoft.com/office/officeart/2005/8/layout/vList2"/>
    <dgm:cxn modelId="{F3411648-17D8-4202-B52B-6002B02C2D25}" srcId="{D4B4DD4C-680A-40BF-BCAE-5589A14C5E88}" destId="{E7C7AC1B-FD5A-4BC2-AB17-3E6BB52599CC}" srcOrd="2" destOrd="0" parTransId="{56BBC373-8BCA-4B0A-9C0F-95245C15B27C}" sibTransId="{B7CAA082-C250-46AF-A552-9845EE9B85A3}"/>
    <dgm:cxn modelId="{DC241C69-1172-42B0-8075-A2C0EC1DD20A}" type="presOf" srcId="{F5E2FF3C-503C-4E3F-83EF-AEFDF390DBA1}" destId="{B077C607-D038-4BFE-81F7-3360D36ABBF0}" srcOrd="0" destOrd="0" presId="urn:microsoft.com/office/officeart/2005/8/layout/vList2"/>
    <dgm:cxn modelId="{C0D12D4A-EA66-4834-AF52-07706FEFC7C2}" srcId="{D4B4DD4C-680A-40BF-BCAE-5589A14C5E88}" destId="{1257A6D3-1923-40D7-AC46-356E9A9A9A8D}" srcOrd="6" destOrd="0" parTransId="{955D9948-CBEC-48F6-8FF2-1F42C6C4C09C}" sibTransId="{8C94E630-ACE9-463C-9AD9-17F656588452}"/>
    <dgm:cxn modelId="{EAF62384-7042-4D5A-AD9C-34A4CCEC7943}" srcId="{D4B4DD4C-680A-40BF-BCAE-5589A14C5E88}" destId="{2F8C919C-D918-448D-97FA-6CC92891B1B0}" srcOrd="5" destOrd="0" parTransId="{2DDADE38-7771-4ABC-9AB5-F478D221E178}" sibTransId="{5135F60F-DCEB-4ED7-96FA-F18A504652EC}"/>
    <dgm:cxn modelId="{77223284-41B7-418B-8A2A-1F66E3F1630F}" type="presOf" srcId="{2F8C919C-D918-448D-97FA-6CC92891B1B0}" destId="{521C6B51-B3FE-4763-A92B-F6839A7C3302}" srcOrd="0" destOrd="0" presId="urn:microsoft.com/office/officeart/2005/8/layout/vList2"/>
    <dgm:cxn modelId="{130AF384-38BB-428D-9724-292DA0017429}" type="presOf" srcId="{B4486A52-55DD-41A8-B13D-6C18A57CFBAF}" destId="{CF377552-892D-4C92-8838-DF9708642CA8}" srcOrd="0" destOrd="0" presId="urn:microsoft.com/office/officeart/2005/8/layout/vList2"/>
    <dgm:cxn modelId="{AAA27589-1C03-4D50-9BAE-BCD5175C2E66}" type="presOf" srcId="{1257A6D3-1923-40D7-AC46-356E9A9A9A8D}" destId="{905B9DDE-49E2-48E6-A95A-7FF077180C60}" srcOrd="0" destOrd="0" presId="urn:microsoft.com/office/officeart/2005/8/layout/vList2"/>
    <dgm:cxn modelId="{AB589CA9-2AFA-4260-AA43-64FB2CA0B5C1}" srcId="{D4B4DD4C-680A-40BF-BCAE-5589A14C5E88}" destId="{AFC5C8D0-04F1-4F14-A0D6-D39A83CE18BB}" srcOrd="7" destOrd="0" parTransId="{8429E741-16B3-45F6-A98E-BBA9C1E515CE}" sibTransId="{1C830916-552A-403E-826A-EADA7B81B7F7}"/>
    <dgm:cxn modelId="{E7932CAE-DC45-4445-8199-2BC3441ADE28}" type="presOf" srcId="{AA2EF292-5D21-477F-ABC6-499F18EEB678}" destId="{370CF036-27FB-44CF-9CC0-3C421F10A899}" srcOrd="0" destOrd="0" presId="urn:microsoft.com/office/officeart/2005/8/layout/vList2"/>
    <dgm:cxn modelId="{B4A3DEAE-9D60-44CF-B6E3-D7CFD59B9BBA}" srcId="{D4B4DD4C-680A-40BF-BCAE-5589A14C5E88}" destId="{FF22B6EC-223F-4EE2-A87A-BF83201DF881}" srcOrd="0" destOrd="0" parTransId="{864205F1-ADCC-464A-B509-7ADD88D05EC5}" sibTransId="{A1618FE0-B9F5-411A-B059-C47FAD52EFE2}"/>
    <dgm:cxn modelId="{7077CDDA-74F0-4C54-832A-F889DA86520A}" type="presOf" srcId="{AFC5C8D0-04F1-4F14-A0D6-D39A83CE18BB}" destId="{40664CB5-8652-4FC1-A66E-0659F64AD30D}" srcOrd="0" destOrd="0" presId="urn:microsoft.com/office/officeart/2005/8/layout/vList2"/>
    <dgm:cxn modelId="{08BFCAE6-EE06-42E9-9A2C-D4AA2877C190}" type="presOf" srcId="{2A0FDC6B-A221-4CAC-86FD-6F596021EA77}" destId="{E031857E-D328-467A-8E6F-AF5ADD5D681C}" srcOrd="0" destOrd="0" presId="urn:microsoft.com/office/officeart/2005/8/layout/vList2"/>
    <dgm:cxn modelId="{9619BAFB-F6E8-46C1-840F-160C8F5A8B31}" srcId="{D4B4DD4C-680A-40BF-BCAE-5589A14C5E88}" destId="{F5E2FF3C-503C-4E3F-83EF-AEFDF390DBA1}" srcOrd="3" destOrd="0" parTransId="{4EB7642C-D252-4575-B9AF-A6ECFE170142}" sibTransId="{0080E897-DDFF-4940-ABD1-5691738F1679}"/>
    <dgm:cxn modelId="{A127438D-5414-49FE-8AA4-455D93DCB9A8}" type="presParOf" srcId="{EFFFBD5B-FB07-4F18-B742-AD67BD9F58F7}" destId="{AACF1F3F-9F0A-47D9-B814-1A97EC54C1D6}" srcOrd="0" destOrd="0" presId="urn:microsoft.com/office/officeart/2005/8/layout/vList2"/>
    <dgm:cxn modelId="{A0EA84B5-312E-4ED4-B21F-5453D5F6BF8A}" type="presParOf" srcId="{EFFFBD5B-FB07-4F18-B742-AD67BD9F58F7}" destId="{DABA08A2-1D3F-449C-83CC-4F1948EBD4A6}" srcOrd="1" destOrd="0" presId="urn:microsoft.com/office/officeart/2005/8/layout/vList2"/>
    <dgm:cxn modelId="{8C8F4BE0-721A-4102-B979-D4AC2A6C1411}" type="presParOf" srcId="{EFFFBD5B-FB07-4F18-B742-AD67BD9F58F7}" destId="{7BAC797B-B206-4D4E-9F85-F55DF61DBE54}" srcOrd="2" destOrd="0" presId="urn:microsoft.com/office/officeart/2005/8/layout/vList2"/>
    <dgm:cxn modelId="{D29A2C54-F1F9-42A7-96DD-7E0F63C8ECD0}" type="presParOf" srcId="{EFFFBD5B-FB07-4F18-B742-AD67BD9F58F7}" destId="{91C4B5FB-1544-4760-9A94-5E8FC1C9FB66}" srcOrd="3" destOrd="0" presId="urn:microsoft.com/office/officeart/2005/8/layout/vList2"/>
    <dgm:cxn modelId="{C681FC38-607A-480A-86B4-22CE0C19DEE5}" type="presParOf" srcId="{EFFFBD5B-FB07-4F18-B742-AD67BD9F58F7}" destId="{5374F0C8-19B4-4A94-98B7-D876C12E5FBD}" srcOrd="4" destOrd="0" presId="urn:microsoft.com/office/officeart/2005/8/layout/vList2"/>
    <dgm:cxn modelId="{ADAEEA32-B711-4DB4-B77F-D32BF0EA55C9}" type="presParOf" srcId="{EFFFBD5B-FB07-4F18-B742-AD67BD9F58F7}" destId="{E70C1279-A0C5-4888-A211-51A24E69E332}" srcOrd="5" destOrd="0" presId="urn:microsoft.com/office/officeart/2005/8/layout/vList2"/>
    <dgm:cxn modelId="{BEFAFD60-17BA-4550-8BBC-FC19981EFE91}" type="presParOf" srcId="{EFFFBD5B-FB07-4F18-B742-AD67BD9F58F7}" destId="{B077C607-D038-4BFE-81F7-3360D36ABBF0}" srcOrd="6" destOrd="0" presId="urn:microsoft.com/office/officeart/2005/8/layout/vList2"/>
    <dgm:cxn modelId="{16C160C8-AC1D-460D-9947-736408991A82}" type="presParOf" srcId="{EFFFBD5B-FB07-4F18-B742-AD67BD9F58F7}" destId="{336F5A6E-7963-4901-8A7E-1E05CD78FF35}" srcOrd="7" destOrd="0" presId="urn:microsoft.com/office/officeart/2005/8/layout/vList2"/>
    <dgm:cxn modelId="{EF93AE33-494B-498C-92A4-909DE18B3747}" type="presParOf" srcId="{EFFFBD5B-FB07-4F18-B742-AD67BD9F58F7}" destId="{E031857E-D328-467A-8E6F-AF5ADD5D681C}" srcOrd="8" destOrd="0" presId="urn:microsoft.com/office/officeart/2005/8/layout/vList2"/>
    <dgm:cxn modelId="{95225E1B-6DFE-4B06-851C-2DBB77E458D2}" type="presParOf" srcId="{EFFFBD5B-FB07-4F18-B742-AD67BD9F58F7}" destId="{0A6B4E0F-F7B1-4275-8D36-2B7E85BE04C6}" srcOrd="9" destOrd="0" presId="urn:microsoft.com/office/officeart/2005/8/layout/vList2"/>
    <dgm:cxn modelId="{78A89959-CEE9-4169-BA87-6F0EA50B0602}" type="presParOf" srcId="{EFFFBD5B-FB07-4F18-B742-AD67BD9F58F7}" destId="{521C6B51-B3FE-4763-A92B-F6839A7C3302}" srcOrd="10" destOrd="0" presId="urn:microsoft.com/office/officeart/2005/8/layout/vList2"/>
    <dgm:cxn modelId="{B4031813-26AF-483C-B7DD-1FA166BBF9FB}" type="presParOf" srcId="{EFFFBD5B-FB07-4F18-B742-AD67BD9F58F7}" destId="{331314F6-CD79-403E-A6A4-7C355EF50D03}" srcOrd="11" destOrd="0" presId="urn:microsoft.com/office/officeart/2005/8/layout/vList2"/>
    <dgm:cxn modelId="{178C611F-66C3-4FC1-8473-9DC22F3B2C8B}" type="presParOf" srcId="{EFFFBD5B-FB07-4F18-B742-AD67BD9F58F7}" destId="{905B9DDE-49E2-48E6-A95A-7FF077180C60}" srcOrd="12" destOrd="0" presId="urn:microsoft.com/office/officeart/2005/8/layout/vList2"/>
    <dgm:cxn modelId="{3DAA62D7-65F2-4AE6-A5FE-B2AAC44E06E2}" type="presParOf" srcId="{EFFFBD5B-FB07-4F18-B742-AD67BD9F58F7}" destId="{012FC188-520E-40EE-AFDE-A0A27A9E32AB}" srcOrd="13" destOrd="0" presId="urn:microsoft.com/office/officeart/2005/8/layout/vList2"/>
    <dgm:cxn modelId="{8306EA0D-0249-4AD2-889A-5868316DF8B6}" type="presParOf" srcId="{EFFFBD5B-FB07-4F18-B742-AD67BD9F58F7}" destId="{40664CB5-8652-4FC1-A66E-0659F64AD30D}" srcOrd="14" destOrd="0" presId="urn:microsoft.com/office/officeart/2005/8/layout/vList2"/>
    <dgm:cxn modelId="{E7A2D33E-8715-40F9-8DAB-B97BF06CA97E}" type="presParOf" srcId="{EFFFBD5B-FB07-4F18-B742-AD67BD9F58F7}" destId="{FE4152DF-9542-45B0-8D2F-5929A2B553CE}" srcOrd="15" destOrd="0" presId="urn:microsoft.com/office/officeart/2005/8/layout/vList2"/>
    <dgm:cxn modelId="{2C0ED09B-CB0B-4420-90F6-3683866B855B}" type="presParOf" srcId="{EFFFBD5B-FB07-4F18-B742-AD67BD9F58F7}" destId="{CF377552-892D-4C92-8838-DF9708642CA8}" srcOrd="16" destOrd="0" presId="urn:microsoft.com/office/officeart/2005/8/layout/vList2"/>
    <dgm:cxn modelId="{4657D5C4-3F20-474F-8EB8-E8C2C3637597}" type="presParOf" srcId="{EFFFBD5B-FB07-4F18-B742-AD67BD9F58F7}" destId="{38735C90-2E11-43B2-AEDA-7538766D6693}" srcOrd="17" destOrd="0" presId="urn:microsoft.com/office/officeart/2005/8/layout/vList2"/>
    <dgm:cxn modelId="{D532C7E8-474A-4D78-9E8A-31952ADA514D}" type="presParOf" srcId="{EFFFBD5B-FB07-4F18-B742-AD67BD9F58F7}" destId="{370CF036-27FB-44CF-9CC0-3C421F10A899}" srcOrd="1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E38DCD7-3DE0-4508-8CF8-4BD19396874C}" type="doc">
      <dgm:prSet loTypeId="urn:microsoft.com/office/officeart/2005/8/layout/hierarchy1" loCatId="Inbox" qsTypeId="urn:microsoft.com/office/officeart/2005/8/quickstyle/simple1" qsCatId="simple" csTypeId="urn:microsoft.com/office/officeart/2005/8/colors/colorful3" csCatId="colorful"/>
      <dgm:spPr/>
      <dgm:t>
        <a:bodyPr/>
        <a:lstStyle/>
        <a:p>
          <a:endParaRPr lang="en-US"/>
        </a:p>
      </dgm:t>
    </dgm:pt>
    <dgm:pt modelId="{671DA1BC-46EC-402F-A9BD-8D73A55CE867}">
      <dgm:prSet/>
      <dgm:spPr/>
      <dgm:t>
        <a:bodyPr/>
        <a:lstStyle/>
        <a:p>
          <a:r>
            <a:rPr lang="en-US"/>
            <a:t>Introduction to Business Presentation</a:t>
          </a:r>
        </a:p>
      </dgm:t>
    </dgm:pt>
    <dgm:pt modelId="{D54F45DA-ADD6-4277-8133-336C09780829}" type="parTrans" cxnId="{CFA8B908-4A5F-49B6-B96F-4A273F35ED94}">
      <dgm:prSet/>
      <dgm:spPr/>
      <dgm:t>
        <a:bodyPr/>
        <a:lstStyle/>
        <a:p>
          <a:endParaRPr lang="en-US"/>
        </a:p>
      </dgm:t>
    </dgm:pt>
    <dgm:pt modelId="{73287D5A-7C00-4575-B99C-929CAEFCB651}" type="sibTrans" cxnId="{CFA8B908-4A5F-49B6-B96F-4A273F35ED94}">
      <dgm:prSet/>
      <dgm:spPr/>
      <dgm:t>
        <a:bodyPr/>
        <a:lstStyle/>
        <a:p>
          <a:endParaRPr lang="en-US"/>
        </a:p>
      </dgm:t>
    </dgm:pt>
    <dgm:pt modelId="{41F2B395-AC6D-47DC-8617-BDA4AF8C9C95}">
      <dgm:prSet/>
      <dgm:spPr/>
      <dgm:t>
        <a:bodyPr/>
        <a:lstStyle/>
        <a:p>
          <a:r>
            <a:rPr lang="en-US"/>
            <a:t>Introduction to Public Speaking</a:t>
          </a:r>
        </a:p>
      </dgm:t>
    </dgm:pt>
    <dgm:pt modelId="{9FCE33F4-4B5B-40EC-9174-25A568B48BB9}" type="parTrans" cxnId="{AC65B4DA-54B7-4425-82BE-0251B764E504}">
      <dgm:prSet/>
      <dgm:spPr/>
      <dgm:t>
        <a:bodyPr/>
        <a:lstStyle/>
        <a:p>
          <a:endParaRPr lang="en-US"/>
        </a:p>
      </dgm:t>
    </dgm:pt>
    <dgm:pt modelId="{0AD40FBA-6F12-45E0-AD3E-729F5E9C9E0B}" type="sibTrans" cxnId="{AC65B4DA-54B7-4425-82BE-0251B764E504}">
      <dgm:prSet/>
      <dgm:spPr/>
      <dgm:t>
        <a:bodyPr/>
        <a:lstStyle/>
        <a:p>
          <a:endParaRPr lang="en-US"/>
        </a:p>
      </dgm:t>
    </dgm:pt>
    <dgm:pt modelId="{E894E4B7-BBE3-48A3-A971-FD344C9DE083}" type="pres">
      <dgm:prSet presAssocID="{7E38DCD7-3DE0-4508-8CF8-4BD19396874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BD29F5FD-5CA4-459D-B4CA-5EA66CA21D74}" type="pres">
      <dgm:prSet presAssocID="{671DA1BC-46EC-402F-A9BD-8D73A55CE867}" presName="hierRoot1" presStyleCnt="0"/>
      <dgm:spPr/>
    </dgm:pt>
    <dgm:pt modelId="{47504322-009B-462C-8DCF-026E28612A14}" type="pres">
      <dgm:prSet presAssocID="{671DA1BC-46EC-402F-A9BD-8D73A55CE867}" presName="composite" presStyleCnt="0"/>
      <dgm:spPr/>
    </dgm:pt>
    <dgm:pt modelId="{8186DF74-B257-4B2B-BE3F-B7F34B7B3F60}" type="pres">
      <dgm:prSet presAssocID="{671DA1BC-46EC-402F-A9BD-8D73A55CE867}" presName="background" presStyleLbl="node0" presStyleIdx="0" presStyleCnt="2"/>
      <dgm:spPr/>
    </dgm:pt>
    <dgm:pt modelId="{85BFC454-A32D-417B-A7C4-2AF292C3E2C9}" type="pres">
      <dgm:prSet presAssocID="{671DA1BC-46EC-402F-A9BD-8D73A55CE867}" presName="text" presStyleLbl="fgAcc0" presStyleIdx="0" presStyleCnt="2">
        <dgm:presLayoutVars>
          <dgm:chPref val="3"/>
        </dgm:presLayoutVars>
      </dgm:prSet>
      <dgm:spPr/>
    </dgm:pt>
    <dgm:pt modelId="{B685CD9D-5C2E-4E5B-8089-560CE4CDE709}" type="pres">
      <dgm:prSet presAssocID="{671DA1BC-46EC-402F-A9BD-8D73A55CE867}" presName="hierChild2" presStyleCnt="0"/>
      <dgm:spPr/>
    </dgm:pt>
    <dgm:pt modelId="{BA1A9EBF-4EDF-4D99-B9B5-5B64E64AA1D2}" type="pres">
      <dgm:prSet presAssocID="{41F2B395-AC6D-47DC-8617-BDA4AF8C9C95}" presName="hierRoot1" presStyleCnt="0"/>
      <dgm:spPr/>
    </dgm:pt>
    <dgm:pt modelId="{F66B3043-1610-4A2C-B554-EB1EC17F8F4B}" type="pres">
      <dgm:prSet presAssocID="{41F2B395-AC6D-47DC-8617-BDA4AF8C9C95}" presName="composite" presStyleCnt="0"/>
      <dgm:spPr/>
    </dgm:pt>
    <dgm:pt modelId="{4D903AAB-761B-4BE4-AEE1-CF8D2B71B3BC}" type="pres">
      <dgm:prSet presAssocID="{41F2B395-AC6D-47DC-8617-BDA4AF8C9C95}" presName="background" presStyleLbl="node0" presStyleIdx="1" presStyleCnt="2"/>
      <dgm:spPr/>
    </dgm:pt>
    <dgm:pt modelId="{5A17DAE9-8469-4BA4-A9AF-F79BEA7F5F39}" type="pres">
      <dgm:prSet presAssocID="{41F2B395-AC6D-47DC-8617-BDA4AF8C9C95}" presName="text" presStyleLbl="fgAcc0" presStyleIdx="1" presStyleCnt="2">
        <dgm:presLayoutVars>
          <dgm:chPref val="3"/>
        </dgm:presLayoutVars>
      </dgm:prSet>
      <dgm:spPr/>
    </dgm:pt>
    <dgm:pt modelId="{08F62BAD-6192-4E38-A50A-E887187DAC30}" type="pres">
      <dgm:prSet presAssocID="{41F2B395-AC6D-47DC-8617-BDA4AF8C9C95}" presName="hierChild2" presStyleCnt="0"/>
      <dgm:spPr/>
    </dgm:pt>
  </dgm:ptLst>
  <dgm:cxnLst>
    <dgm:cxn modelId="{CFA8B908-4A5F-49B6-B96F-4A273F35ED94}" srcId="{7E38DCD7-3DE0-4508-8CF8-4BD19396874C}" destId="{671DA1BC-46EC-402F-A9BD-8D73A55CE867}" srcOrd="0" destOrd="0" parTransId="{D54F45DA-ADD6-4277-8133-336C09780829}" sibTransId="{73287D5A-7C00-4575-B99C-929CAEFCB651}"/>
    <dgm:cxn modelId="{46A49337-CED1-45D1-BD94-3A0A779DCFDD}" type="presOf" srcId="{41F2B395-AC6D-47DC-8617-BDA4AF8C9C95}" destId="{5A17DAE9-8469-4BA4-A9AF-F79BEA7F5F39}" srcOrd="0" destOrd="0" presId="urn:microsoft.com/office/officeart/2005/8/layout/hierarchy1"/>
    <dgm:cxn modelId="{9DF428B3-9244-4E83-AA6F-6FF188383794}" type="presOf" srcId="{671DA1BC-46EC-402F-A9BD-8D73A55CE867}" destId="{85BFC454-A32D-417B-A7C4-2AF292C3E2C9}" srcOrd="0" destOrd="0" presId="urn:microsoft.com/office/officeart/2005/8/layout/hierarchy1"/>
    <dgm:cxn modelId="{A0BD9FB8-8BC6-4680-B076-8CBABCC0FF82}" type="presOf" srcId="{7E38DCD7-3DE0-4508-8CF8-4BD19396874C}" destId="{E894E4B7-BBE3-48A3-A971-FD344C9DE083}" srcOrd="0" destOrd="0" presId="urn:microsoft.com/office/officeart/2005/8/layout/hierarchy1"/>
    <dgm:cxn modelId="{AC65B4DA-54B7-4425-82BE-0251B764E504}" srcId="{7E38DCD7-3DE0-4508-8CF8-4BD19396874C}" destId="{41F2B395-AC6D-47DC-8617-BDA4AF8C9C95}" srcOrd="1" destOrd="0" parTransId="{9FCE33F4-4B5B-40EC-9174-25A568B48BB9}" sibTransId="{0AD40FBA-6F12-45E0-AD3E-729F5E9C9E0B}"/>
    <dgm:cxn modelId="{A8C6D326-73D5-44D5-82AD-F6362440B4A2}" type="presParOf" srcId="{E894E4B7-BBE3-48A3-A971-FD344C9DE083}" destId="{BD29F5FD-5CA4-459D-B4CA-5EA66CA21D74}" srcOrd="0" destOrd="0" presId="urn:microsoft.com/office/officeart/2005/8/layout/hierarchy1"/>
    <dgm:cxn modelId="{D2C92D03-3281-403A-9239-075663AEEE35}" type="presParOf" srcId="{BD29F5FD-5CA4-459D-B4CA-5EA66CA21D74}" destId="{47504322-009B-462C-8DCF-026E28612A14}" srcOrd="0" destOrd="0" presId="urn:microsoft.com/office/officeart/2005/8/layout/hierarchy1"/>
    <dgm:cxn modelId="{08E33E6F-1AFB-4AE5-8FF7-9B38B165E8F9}" type="presParOf" srcId="{47504322-009B-462C-8DCF-026E28612A14}" destId="{8186DF74-B257-4B2B-BE3F-B7F34B7B3F60}" srcOrd="0" destOrd="0" presId="urn:microsoft.com/office/officeart/2005/8/layout/hierarchy1"/>
    <dgm:cxn modelId="{E37843C7-94B9-4816-A868-25F0AD90AC3A}" type="presParOf" srcId="{47504322-009B-462C-8DCF-026E28612A14}" destId="{85BFC454-A32D-417B-A7C4-2AF292C3E2C9}" srcOrd="1" destOrd="0" presId="urn:microsoft.com/office/officeart/2005/8/layout/hierarchy1"/>
    <dgm:cxn modelId="{46B90340-1DE2-441F-9B58-B415A0433A01}" type="presParOf" srcId="{BD29F5FD-5CA4-459D-B4CA-5EA66CA21D74}" destId="{B685CD9D-5C2E-4E5B-8089-560CE4CDE709}" srcOrd="1" destOrd="0" presId="urn:microsoft.com/office/officeart/2005/8/layout/hierarchy1"/>
    <dgm:cxn modelId="{FFB1C9FA-0E22-493F-9B46-C33D67CA95CD}" type="presParOf" srcId="{E894E4B7-BBE3-48A3-A971-FD344C9DE083}" destId="{BA1A9EBF-4EDF-4D99-B9B5-5B64E64AA1D2}" srcOrd="1" destOrd="0" presId="urn:microsoft.com/office/officeart/2005/8/layout/hierarchy1"/>
    <dgm:cxn modelId="{BAE36569-5320-4FB2-8944-9B4128BE7AAC}" type="presParOf" srcId="{BA1A9EBF-4EDF-4D99-B9B5-5B64E64AA1D2}" destId="{F66B3043-1610-4A2C-B554-EB1EC17F8F4B}" srcOrd="0" destOrd="0" presId="urn:microsoft.com/office/officeart/2005/8/layout/hierarchy1"/>
    <dgm:cxn modelId="{57B24E6A-0DDD-40B2-B87B-49FC6A38006D}" type="presParOf" srcId="{F66B3043-1610-4A2C-B554-EB1EC17F8F4B}" destId="{4D903AAB-761B-4BE4-AEE1-CF8D2B71B3BC}" srcOrd="0" destOrd="0" presId="urn:microsoft.com/office/officeart/2005/8/layout/hierarchy1"/>
    <dgm:cxn modelId="{77A1F4A7-9639-4906-AA09-1DB3FC62C05F}" type="presParOf" srcId="{F66B3043-1610-4A2C-B554-EB1EC17F8F4B}" destId="{5A17DAE9-8469-4BA4-A9AF-F79BEA7F5F39}" srcOrd="1" destOrd="0" presId="urn:microsoft.com/office/officeart/2005/8/layout/hierarchy1"/>
    <dgm:cxn modelId="{8D1176DC-D812-4E48-91C8-02B7C1C54089}" type="presParOf" srcId="{BA1A9EBF-4EDF-4D99-B9B5-5B64E64AA1D2}" destId="{08F62BAD-6192-4E38-A50A-E887187DAC30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60DC404-E53D-4245-86D7-A79CC3D50045}" type="doc">
      <dgm:prSet loTypeId="urn:microsoft.com/office/officeart/2016/7/layout/BasicLinearProcessNumbered" loCatId="process" qsTypeId="urn:microsoft.com/office/officeart/2005/8/quickstyle/simple1" qsCatId="simple" csTypeId="urn:microsoft.com/office/officeart/2005/8/colors/colorful3" csCatId="colorful"/>
      <dgm:spPr/>
      <dgm:t>
        <a:bodyPr/>
        <a:lstStyle/>
        <a:p>
          <a:endParaRPr lang="en-US"/>
        </a:p>
      </dgm:t>
    </dgm:pt>
    <dgm:pt modelId="{0E158802-B0AC-48AF-9608-BCD3B87A1259}">
      <dgm:prSet/>
      <dgm:spPr/>
      <dgm:t>
        <a:bodyPr/>
        <a:lstStyle/>
        <a:p>
          <a:r>
            <a:rPr lang="en-US"/>
            <a:t>Impromptu Speaking</a:t>
          </a:r>
        </a:p>
      </dgm:t>
    </dgm:pt>
    <dgm:pt modelId="{00C7A6EA-E1BA-4AF2-8B8A-42FA69CD804A}" type="parTrans" cxnId="{25402A5D-9F1E-4603-AB84-05849019EBDF}">
      <dgm:prSet/>
      <dgm:spPr/>
      <dgm:t>
        <a:bodyPr/>
        <a:lstStyle/>
        <a:p>
          <a:endParaRPr lang="en-US"/>
        </a:p>
      </dgm:t>
    </dgm:pt>
    <dgm:pt modelId="{0B143CC6-0E96-45F3-AEBC-A42DCF2779BF}" type="sibTrans" cxnId="{25402A5D-9F1E-4603-AB84-05849019EBDF}">
      <dgm:prSet phldrT="1" phldr="0"/>
      <dgm:spPr/>
      <dgm:t>
        <a:bodyPr/>
        <a:lstStyle/>
        <a:p>
          <a:r>
            <a:rPr lang="en-US"/>
            <a:t>1</a:t>
          </a:r>
        </a:p>
      </dgm:t>
    </dgm:pt>
    <dgm:pt modelId="{EE05405C-A071-43CA-8792-76A962B933B2}">
      <dgm:prSet/>
      <dgm:spPr/>
      <dgm:t>
        <a:bodyPr/>
        <a:lstStyle/>
        <a:p>
          <a:r>
            <a:rPr lang="en-US"/>
            <a:t>Public Speaking</a:t>
          </a:r>
        </a:p>
      </dgm:t>
    </dgm:pt>
    <dgm:pt modelId="{7975DDC1-0CEA-4750-BAEA-688F3E1CB6F3}" type="parTrans" cxnId="{1DF95FBC-0D98-4695-8B76-1C0CEF4900D1}">
      <dgm:prSet/>
      <dgm:spPr/>
      <dgm:t>
        <a:bodyPr/>
        <a:lstStyle/>
        <a:p>
          <a:endParaRPr lang="en-US"/>
        </a:p>
      </dgm:t>
    </dgm:pt>
    <dgm:pt modelId="{E9E7F64E-C75E-4D71-94B9-D0B66EC63C47}" type="sibTrans" cxnId="{1DF95FBC-0D98-4695-8B76-1C0CEF4900D1}">
      <dgm:prSet phldrT="2" phldr="0"/>
      <dgm:spPr/>
      <dgm:t>
        <a:bodyPr/>
        <a:lstStyle/>
        <a:p>
          <a:r>
            <a:rPr lang="en-US"/>
            <a:t>2</a:t>
          </a:r>
        </a:p>
      </dgm:t>
    </dgm:pt>
    <dgm:pt modelId="{C955DAC3-2530-426C-89A3-238A2424D00B}" type="pres">
      <dgm:prSet presAssocID="{960DC404-E53D-4245-86D7-A79CC3D50045}" presName="Name0" presStyleCnt="0">
        <dgm:presLayoutVars>
          <dgm:animLvl val="lvl"/>
          <dgm:resizeHandles val="exact"/>
        </dgm:presLayoutVars>
      </dgm:prSet>
      <dgm:spPr/>
    </dgm:pt>
    <dgm:pt modelId="{1F25D820-298C-4B2D-A93A-45A900067661}" type="pres">
      <dgm:prSet presAssocID="{0E158802-B0AC-48AF-9608-BCD3B87A1259}" presName="compositeNode" presStyleCnt="0">
        <dgm:presLayoutVars>
          <dgm:bulletEnabled val="1"/>
        </dgm:presLayoutVars>
      </dgm:prSet>
      <dgm:spPr/>
    </dgm:pt>
    <dgm:pt modelId="{015717AE-2D6B-45AD-B670-9D0967128982}" type="pres">
      <dgm:prSet presAssocID="{0E158802-B0AC-48AF-9608-BCD3B87A1259}" presName="bgRect" presStyleLbl="bgAccFollowNode1" presStyleIdx="0" presStyleCnt="2"/>
      <dgm:spPr/>
    </dgm:pt>
    <dgm:pt modelId="{E57E2F99-730F-47C9-834B-EF14EDB064BD}" type="pres">
      <dgm:prSet presAssocID="{0B143CC6-0E96-45F3-AEBC-A42DCF2779BF}" presName="sibTransNodeCircle" presStyleLbl="alignNode1" presStyleIdx="0" presStyleCnt="4">
        <dgm:presLayoutVars>
          <dgm:chMax val="0"/>
          <dgm:bulletEnabled/>
        </dgm:presLayoutVars>
      </dgm:prSet>
      <dgm:spPr/>
    </dgm:pt>
    <dgm:pt modelId="{A05BDF2E-23D9-4B1D-A800-7EFB57951CEF}" type="pres">
      <dgm:prSet presAssocID="{0E158802-B0AC-48AF-9608-BCD3B87A1259}" presName="bottomLine" presStyleLbl="alignNode1" presStyleIdx="1" presStyleCnt="4">
        <dgm:presLayoutVars/>
      </dgm:prSet>
      <dgm:spPr/>
    </dgm:pt>
    <dgm:pt modelId="{7777B43C-8652-4545-A0ED-ABEC9892955C}" type="pres">
      <dgm:prSet presAssocID="{0E158802-B0AC-48AF-9608-BCD3B87A1259}" presName="nodeText" presStyleLbl="bgAccFollowNode1" presStyleIdx="0" presStyleCnt="2">
        <dgm:presLayoutVars>
          <dgm:bulletEnabled val="1"/>
        </dgm:presLayoutVars>
      </dgm:prSet>
      <dgm:spPr/>
    </dgm:pt>
    <dgm:pt modelId="{01768220-83D8-4A24-8378-4DE5992E04FA}" type="pres">
      <dgm:prSet presAssocID="{0B143CC6-0E96-45F3-AEBC-A42DCF2779BF}" presName="sibTrans" presStyleCnt="0"/>
      <dgm:spPr/>
    </dgm:pt>
    <dgm:pt modelId="{F6B187BD-3C18-418F-8EF8-BB07E511CA15}" type="pres">
      <dgm:prSet presAssocID="{EE05405C-A071-43CA-8792-76A962B933B2}" presName="compositeNode" presStyleCnt="0">
        <dgm:presLayoutVars>
          <dgm:bulletEnabled val="1"/>
        </dgm:presLayoutVars>
      </dgm:prSet>
      <dgm:spPr/>
    </dgm:pt>
    <dgm:pt modelId="{019C8339-9EB4-4BE2-9F64-07292A441D61}" type="pres">
      <dgm:prSet presAssocID="{EE05405C-A071-43CA-8792-76A962B933B2}" presName="bgRect" presStyleLbl="bgAccFollowNode1" presStyleIdx="1" presStyleCnt="2"/>
      <dgm:spPr/>
    </dgm:pt>
    <dgm:pt modelId="{3F4DFADC-3527-4B20-B309-122EF11968B3}" type="pres">
      <dgm:prSet presAssocID="{E9E7F64E-C75E-4D71-94B9-D0B66EC63C47}" presName="sibTransNodeCircle" presStyleLbl="alignNode1" presStyleIdx="2" presStyleCnt="4">
        <dgm:presLayoutVars>
          <dgm:chMax val="0"/>
          <dgm:bulletEnabled/>
        </dgm:presLayoutVars>
      </dgm:prSet>
      <dgm:spPr/>
    </dgm:pt>
    <dgm:pt modelId="{2C7CE8AE-838C-498D-B49A-A818736A2DDB}" type="pres">
      <dgm:prSet presAssocID="{EE05405C-A071-43CA-8792-76A962B933B2}" presName="bottomLine" presStyleLbl="alignNode1" presStyleIdx="3" presStyleCnt="4">
        <dgm:presLayoutVars/>
      </dgm:prSet>
      <dgm:spPr/>
    </dgm:pt>
    <dgm:pt modelId="{06CC769B-6721-447E-9202-6382EAC37CE6}" type="pres">
      <dgm:prSet presAssocID="{EE05405C-A071-43CA-8792-76A962B933B2}" presName="nodeText" presStyleLbl="bgAccFollowNode1" presStyleIdx="1" presStyleCnt="2">
        <dgm:presLayoutVars>
          <dgm:bulletEnabled val="1"/>
        </dgm:presLayoutVars>
      </dgm:prSet>
      <dgm:spPr/>
    </dgm:pt>
  </dgm:ptLst>
  <dgm:cxnLst>
    <dgm:cxn modelId="{755F2C38-3B44-475C-A401-9E8B4FC80588}" type="presOf" srcId="{0E158802-B0AC-48AF-9608-BCD3B87A1259}" destId="{015717AE-2D6B-45AD-B670-9D0967128982}" srcOrd="0" destOrd="0" presId="urn:microsoft.com/office/officeart/2016/7/layout/BasicLinearProcessNumbered"/>
    <dgm:cxn modelId="{25402A5D-9F1E-4603-AB84-05849019EBDF}" srcId="{960DC404-E53D-4245-86D7-A79CC3D50045}" destId="{0E158802-B0AC-48AF-9608-BCD3B87A1259}" srcOrd="0" destOrd="0" parTransId="{00C7A6EA-E1BA-4AF2-8B8A-42FA69CD804A}" sibTransId="{0B143CC6-0E96-45F3-AEBC-A42DCF2779BF}"/>
    <dgm:cxn modelId="{155C825F-C2BC-401C-B1A9-D385BEFA4625}" type="presOf" srcId="{EE05405C-A071-43CA-8792-76A962B933B2}" destId="{019C8339-9EB4-4BE2-9F64-07292A441D61}" srcOrd="0" destOrd="0" presId="urn:microsoft.com/office/officeart/2016/7/layout/BasicLinearProcessNumbered"/>
    <dgm:cxn modelId="{25811566-3FEC-4587-B6FB-A929BC193380}" type="presOf" srcId="{EE05405C-A071-43CA-8792-76A962B933B2}" destId="{06CC769B-6721-447E-9202-6382EAC37CE6}" srcOrd="1" destOrd="0" presId="urn:microsoft.com/office/officeart/2016/7/layout/BasicLinearProcessNumbered"/>
    <dgm:cxn modelId="{2C771E76-1507-4262-A488-869B8F535531}" type="presOf" srcId="{0B143CC6-0E96-45F3-AEBC-A42DCF2779BF}" destId="{E57E2F99-730F-47C9-834B-EF14EDB064BD}" srcOrd="0" destOrd="0" presId="urn:microsoft.com/office/officeart/2016/7/layout/BasicLinearProcessNumbered"/>
    <dgm:cxn modelId="{D5060B77-C192-44CE-BE1A-810D1E6B7BB1}" type="presOf" srcId="{960DC404-E53D-4245-86D7-A79CC3D50045}" destId="{C955DAC3-2530-426C-89A3-238A2424D00B}" srcOrd="0" destOrd="0" presId="urn:microsoft.com/office/officeart/2016/7/layout/BasicLinearProcessNumbered"/>
    <dgm:cxn modelId="{2E50208F-F7EE-46EC-8F49-20D217F99B98}" type="presOf" srcId="{0E158802-B0AC-48AF-9608-BCD3B87A1259}" destId="{7777B43C-8652-4545-A0ED-ABEC9892955C}" srcOrd="1" destOrd="0" presId="urn:microsoft.com/office/officeart/2016/7/layout/BasicLinearProcessNumbered"/>
    <dgm:cxn modelId="{1DF95FBC-0D98-4695-8B76-1C0CEF4900D1}" srcId="{960DC404-E53D-4245-86D7-A79CC3D50045}" destId="{EE05405C-A071-43CA-8792-76A962B933B2}" srcOrd="1" destOrd="0" parTransId="{7975DDC1-0CEA-4750-BAEA-688F3E1CB6F3}" sibTransId="{E9E7F64E-C75E-4D71-94B9-D0B66EC63C47}"/>
    <dgm:cxn modelId="{E8B388E9-6EE0-4E4E-8028-1F661C44374B}" type="presOf" srcId="{E9E7F64E-C75E-4D71-94B9-D0B66EC63C47}" destId="{3F4DFADC-3527-4B20-B309-122EF11968B3}" srcOrd="0" destOrd="0" presId="urn:microsoft.com/office/officeart/2016/7/layout/BasicLinearProcessNumbered"/>
    <dgm:cxn modelId="{4E5A3D7E-1E96-4350-81FA-29EF27276A41}" type="presParOf" srcId="{C955DAC3-2530-426C-89A3-238A2424D00B}" destId="{1F25D820-298C-4B2D-A93A-45A900067661}" srcOrd="0" destOrd="0" presId="urn:microsoft.com/office/officeart/2016/7/layout/BasicLinearProcessNumbered"/>
    <dgm:cxn modelId="{8EECB98D-5253-42ED-B84E-F4FD33045601}" type="presParOf" srcId="{1F25D820-298C-4B2D-A93A-45A900067661}" destId="{015717AE-2D6B-45AD-B670-9D0967128982}" srcOrd="0" destOrd="0" presId="urn:microsoft.com/office/officeart/2016/7/layout/BasicLinearProcessNumbered"/>
    <dgm:cxn modelId="{3103C8B3-D13E-4332-A4C7-7182EA101D40}" type="presParOf" srcId="{1F25D820-298C-4B2D-A93A-45A900067661}" destId="{E57E2F99-730F-47C9-834B-EF14EDB064BD}" srcOrd="1" destOrd="0" presId="urn:microsoft.com/office/officeart/2016/7/layout/BasicLinearProcessNumbered"/>
    <dgm:cxn modelId="{65E0F56D-6F6A-497A-88CC-E1F8C687E235}" type="presParOf" srcId="{1F25D820-298C-4B2D-A93A-45A900067661}" destId="{A05BDF2E-23D9-4B1D-A800-7EFB57951CEF}" srcOrd="2" destOrd="0" presId="urn:microsoft.com/office/officeart/2016/7/layout/BasicLinearProcessNumbered"/>
    <dgm:cxn modelId="{A9B8CCDB-6B38-46AC-8970-541649761832}" type="presParOf" srcId="{1F25D820-298C-4B2D-A93A-45A900067661}" destId="{7777B43C-8652-4545-A0ED-ABEC9892955C}" srcOrd="3" destOrd="0" presId="urn:microsoft.com/office/officeart/2016/7/layout/BasicLinearProcessNumbered"/>
    <dgm:cxn modelId="{72050B9E-FFD7-4E34-AC78-AAF1DA123B59}" type="presParOf" srcId="{C955DAC3-2530-426C-89A3-238A2424D00B}" destId="{01768220-83D8-4A24-8378-4DE5992E04FA}" srcOrd="1" destOrd="0" presId="urn:microsoft.com/office/officeart/2016/7/layout/BasicLinearProcessNumbered"/>
    <dgm:cxn modelId="{09351DA2-7235-495D-B0FE-3628A0420A60}" type="presParOf" srcId="{C955DAC3-2530-426C-89A3-238A2424D00B}" destId="{F6B187BD-3C18-418F-8EF8-BB07E511CA15}" srcOrd="2" destOrd="0" presId="urn:microsoft.com/office/officeart/2016/7/layout/BasicLinearProcessNumbered"/>
    <dgm:cxn modelId="{1D92E378-4363-44B7-8619-98BE92EE609D}" type="presParOf" srcId="{F6B187BD-3C18-418F-8EF8-BB07E511CA15}" destId="{019C8339-9EB4-4BE2-9F64-07292A441D61}" srcOrd="0" destOrd="0" presId="urn:microsoft.com/office/officeart/2016/7/layout/BasicLinearProcessNumbered"/>
    <dgm:cxn modelId="{CF20BB15-5C74-48E5-9521-BDAED311314E}" type="presParOf" srcId="{F6B187BD-3C18-418F-8EF8-BB07E511CA15}" destId="{3F4DFADC-3527-4B20-B309-122EF11968B3}" srcOrd="1" destOrd="0" presId="urn:microsoft.com/office/officeart/2016/7/layout/BasicLinearProcessNumbered"/>
    <dgm:cxn modelId="{7DFDA346-4540-48F1-A286-E5BDC08845AE}" type="presParOf" srcId="{F6B187BD-3C18-418F-8EF8-BB07E511CA15}" destId="{2C7CE8AE-838C-498D-B49A-A818736A2DDB}" srcOrd="2" destOrd="0" presId="urn:microsoft.com/office/officeart/2016/7/layout/BasicLinearProcessNumbered"/>
    <dgm:cxn modelId="{251911D4-F4CF-47BB-B5F3-885B44F3AE77}" type="presParOf" srcId="{F6B187BD-3C18-418F-8EF8-BB07E511CA15}" destId="{06CC769B-6721-447E-9202-6382EAC37CE6}" srcOrd="3" destOrd="0" presId="urn:microsoft.com/office/officeart/2016/7/layout/BasicLinear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576035A-0D81-4E10-82A9-A7EE2CB3562B}" type="doc">
      <dgm:prSet loTypeId="urn:microsoft.com/office/officeart/2005/8/layout/hierarchy1" loCatId="Inbox" qsTypeId="urn:microsoft.com/office/officeart/2005/8/quickstyle/simple1" qsCatId="simple" csTypeId="urn:microsoft.com/office/officeart/2005/8/colors/colorful3" csCatId="colorful"/>
      <dgm:spPr/>
      <dgm:t>
        <a:bodyPr/>
        <a:lstStyle/>
        <a:p>
          <a:endParaRPr lang="en-US"/>
        </a:p>
      </dgm:t>
    </dgm:pt>
    <dgm:pt modelId="{A172E6A7-C6BE-4E84-9713-C56E9F281177}">
      <dgm:prSet/>
      <dgm:spPr/>
      <dgm:t>
        <a:bodyPr/>
        <a:lstStyle/>
        <a:p>
          <a:r>
            <a:rPr lang="en-US"/>
            <a:t>Future Business Leader</a:t>
          </a:r>
        </a:p>
      </dgm:t>
    </dgm:pt>
    <dgm:pt modelId="{32C46C4C-A1F2-4F20-88B1-CB241F7EF979}" type="parTrans" cxnId="{5B388F4E-D956-47AD-942E-E784C4752EA5}">
      <dgm:prSet/>
      <dgm:spPr/>
      <dgm:t>
        <a:bodyPr/>
        <a:lstStyle/>
        <a:p>
          <a:endParaRPr lang="en-US"/>
        </a:p>
      </dgm:t>
    </dgm:pt>
    <dgm:pt modelId="{42201762-1B7B-4429-B170-675DCF33F06D}" type="sibTrans" cxnId="{5B388F4E-D956-47AD-942E-E784C4752EA5}">
      <dgm:prSet/>
      <dgm:spPr/>
      <dgm:t>
        <a:bodyPr/>
        <a:lstStyle/>
        <a:p>
          <a:endParaRPr lang="en-US"/>
        </a:p>
      </dgm:t>
    </dgm:pt>
    <dgm:pt modelId="{72552D85-F0DC-4FB9-ABCE-AA7E9CD6444A}">
      <dgm:prSet/>
      <dgm:spPr/>
      <dgm:t>
        <a:bodyPr/>
        <a:lstStyle/>
        <a:p>
          <a:r>
            <a:rPr lang="en-US"/>
            <a:t>Job Interview</a:t>
          </a:r>
        </a:p>
      </dgm:t>
    </dgm:pt>
    <dgm:pt modelId="{892015D6-D0CF-4F73-93A5-C36E5F546A8D}" type="parTrans" cxnId="{8AE1CB7A-81D4-47B6-B7E8-5EE6CD40B035}">
      <dgm:prSet/>
      <dgm:spPr/>
      <dgm:t>
        <a:bodyPr/>
        <a:lstStyle/>
        <a:p>
          <a:endParaRPr lang="en-US"/>
        </a:p>
      </dgm:t>
    </dgm:pt>
    <dgm:pt modelId="{EE1E8800-A8C7-4764-8FCD-207DDB9403BE}" type="sibTrans" cxnId="{8AE1CB7A-81D4-47B6-B7E8-5EE6CD40B035}">
      <dgm:prSet/>
      <dgm:spPr/>
      <dgm:t>
        <a:bodyPr/>
        <a:lstStyle/>
        <a:p>
          <a:endParaRPr lang="en-US"/>
        </a:p>
      </dgm:t>
    </dgm:pt>
    <dgm:pt modelId="{474BC325-3D9A-4225-BB3C-2FA189555459}" type="pres">
      <dgm:prSet presAssocID="{0576035A-0D81-4E10-82A9-A7EE2CB3562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FD3AA40-FD31-48C3-BA2F-46B8A8B9DD6C}" type="pres">
      <dgm:prSet presAssocID="{A172E6A7-C6BE-4E84-9713-C56E9F281177}" presName="hierRoot1" presStyleCnt="0"/>
      <dgm:spPr/>
    </dgm:pt>
    <dgm:pt modelId="{B615C662-ED56-4150-8696-7C63085B9922}" type="pres">
      <dgm:prSet presAssocID="{A172E6A7-C6BE-4E84-9713-C56E9F281177}" presName="composite" presStyleCnt="0"/>
      <dgm:spPr/>
    </dgm:pt>
    <dgm:pt modelId="{01F66305-3085-4B63-92B8-ADD3D28F663D}" type="pres">
      <dgm:prSet presAssocID="{A172E6A7-C6BE-4E84-9713-C56E9F281177}" presName="background" presStyleLbl="node0" presStyleIdx="0" presStyleCnt="2"/>
      <dgm:spPr/>
    </dgm:pt>
    <dgm:pt modelId="{42F136FA-9AA5-4AA7-A6DA-F375BB01F360}" type="pres">
      <dgm:prSet presAssocID="{A172E6A7-C6BE-4E84-9713-C56E9F281177}" presName="text" presStyleLbl="fgAcc0" presStyleIdx="0" presStyleCnt="2">
        <dgm:presLayoutVars>
          <dgm:chPref val="3"/>
        </dgm:presLayoutVars>
      </dgm:prSet>
      <dgm:spPr/>
    </dgm:pt>
    <dgm:pt modelId="{B450FBB0-5F09-47FF-B59B-87F6048F601A}" type="pres">
      <dgm:prSet presAssocID="{A172E6A7-C6BE-4E84-9713-C56E9F281177}" presName="hierChild2" presStyleCnt="0"/>
      <dgm:spPr/>
    </dgm:pt>
    <dgm:pt modelId="{43796030-B08A-46A1-AB72-6BCC94BF0742}" type="pres">
      <dgm:prSet presAssocID="{72552D85-F0DC-4FB9-ABCE-AA7E9CD6444A}" presName="hierRoot1" presStyleCnt="0"/>
      <dgm:spPr/>
    </dgm:pt>
    <dgm:pt modelId="{EB8A60F9-7D59-441C-AA88-894696F57C89}" type="pres">
      <dgm:prSet presAssocID="{72552D85-F0DC-4FB9-ABCE-AA7E9CD6444A}" presName="composite" presStyleCnt="0"/>
      <dgm:spPr/>
    </dgm:pt>
    <dgm:pt modelId="{AE40011F-7C6C-4B53-80B6-1C9C3CAA0E17}" type="pres">
      <dgm:prSet presAssocID="{72552D85-F0DC-4FB9-ABCE-AA7E9CD6444A}" presName="background" presStyleLbl="node0" presStyleIdx="1" presStyleCnt="2"/>
      <dgm:spPr/>
    </dgm:pt>
    <dgm:pt modelId="{0C84574E-15FA-4677-8EA4-8D5A917EA544}" type="pres">
      <dgm:prSet presAssocID="{72552D85-F0DC-4FB9-ABCE-AA7E9CD6444A}" presName="text" presStyleLbl="fgAcc0" presStyleIdx="1" presStyleCnt="2">
        <dgm:presLayoutVars>
          <dgm:chPref val="3"/>
        </dgm:presLayoutVars>
      </dgm:prSet>
      <dgm:spPr/>
    </dgm:pt>
    <dgm:pt modelId="{AA275707-48C5-4EB3-8FDC-084270A0C0C4}" type="pres">
      <dgm:prSet presAssocID="{72552D85-F0DC-4FB9-ABCE-AA7E9CD6444A}" presName="hierChild2" presStyleCnt="0"/>
      <dgm:spPr/>
    </dgm:pt>
  </dgm:ptLst>
  <dgm:cxnLst>
    <dgm:cxn modelId="{5E80F05C-61B8-4704-9827-87414BFD599C}" type="presOf" srcId="{A172E6A7-C6BE-4E84-9713-C56E9F281177}" destId="{42F136FA-9AA5-4AA7-A6DA-F375BB01F360}" srcOrd="0" destOrd="0" presId="urn:microsoft.com/office/officeart/2005/8/layout/hierarchy1"/>
    <dgm:cxn modelId="{9406285D-3EB8-4E36-8AD8-2E4777F26B8D}" type="presOf" srcId="{72552D85-F0DC-4FB9-ABCE-AA7E9CD6444A}" destId="{0C84574E-15FA-4677-8EA4-8D5A917EA544}" srcOrd="0" destOrd="0" presId="urn:microsoft.com/office/officeart/2005/8/layout/hierarchy1"/>
    <dgm:cxn modelId="{5B388F4E-D956-47AD-942E-E784C4752EA5}" srcId="{0576035A-0D81-4E10-82A9-A7EE2CB3562B}" destId="{A172E6A7-C6BE-4E84-9713-C56E9F281177}" srcOrd="0" destOrd="0" parTransId="{32C46C4C-A1F2-4F20-88B1-CB241F7EF979}" sibTransId="{42201762-1B7B-4429-B170-675DCF33F06D}"/>
    <dgm:cxn modelId="{8AE1CB7A-81D4-47B6-B7E8-5EE6CD40B035}" srcId="{0576035A-0D81-4E10-82A9-A7EE2CB3562B}" destId="{72552D85-F0DC-4FB9-ABCE-AA7E9CD6444A}" srcOrd="1" destOrd="0" parTransId="{892015D6-D0CF-4F73-93A5-C36E5F546A8D}" sibTransId="{EE1E8800-A8C7-4764-8FCD-207DDB9403BE}"/>
    <dgm:cxn modelId="{26A47DFE-077F-43F7-B3C1-26A33209405B}" type="presOf" srcId="{0576035A-0D81-4E10-82A9-A7EE2CB3562B}" destId="{474BC325-3D9A-4225-BB3C-2FA189555459}" srcOrd="0" destOrd="0" presId="urn:microsoft.com/office/officeart/2005/8/layout/hierarchy1"/>
    <dgm:cxn modelId="{34C58643-4220-427E-B7B6-9CB2913A8FB3}" type="presParOf" srcId="{474BC325-3D9A-4225-BB3C-2FA189555459}" destId="{EFD3AA40-FD31-48C3-BA2F-46B8A8B9DD6C}" srcOrd="0" destOrd="0" presId="urn:microsoft.com/office/officeart/2005/8/layout/hierarchy1"/>
    <dgm:cxn modelId="{AD156B84-6248-4952-B48E-F378E43A67D7}" type="presParOf" srcId="{EFD3AA40-FD31-48C3-BA2F-46B8A8B9DD6C}" destId="{B615C662-ED56-4150-8696-7C63085B9922}" srcOrd="0" destOrd="0" presId="urn:microsoft.com/office/officeart/2005/8/layout/hierarchy1"/>
    <dgm:cxn modelId="{7175BF9B-5736-44F0-9053-97E712C4356B}" type="presParOf" srcId="{B615C662-ED56-4150-8696-7C63085B9922}" destId="{01F66305-3085-4B63-92B8-ADD3D28F663D}" srcOrd="0" destOrd="0" presId="urn:microsoft.com/office/officeart/2005/8/layout/hierarchy1"/>
    <dgm:cxn modelId="{35591EDD-86E3-4C0F-9A8D-BFC92D19409E}" type="presParOf" srcId="{B615C662-ED56-4150-8696-7C63085B9922}" destId="{42F136FA-9AA5-4AA7-A6DA-F375BB01F360}" srcOrd="1" destOrd="0" presId="urn:microsoft.com/office/officeart/2005/8/layout/hierarchy1"/>
    <dgm:cxn modelId="{61F3250F-1D70-4FF4-BD8C-FF65908B8081}" type="presParOf" srcId="{EFD3AA40-FD31-48C3-BA2F-46B8A8B9DD6C}" destId="{B450FBB0-5F09-47FF-B59B-87F6048F601A}" srcOrd="1" destOrd="0" presId="urn:microsoft.com/office/officeart/2005/8/layout/hierarchy1"/>
    <dgm:cxn modelId="{5CCA7AB6-2E6B-4FBE-BA6B-E215EC2E1D2E}" type="presParOf" srcId="{474BC325-3D9A-4225-BB3C-2FA189555459}" destId="{43796030-B08A-46A1-AB72-6BCC94BF0742}" srcOrd="1" destOrd="0" presId="urn:microsoft.com/office/officeart/2005/8/layout/hierarchy1"/>
    <dgm:cxn modelId="{EE7DA87E-2B61-4018-967A-F3E3CD4C7BA4}" type="presParOf" srcId="{43796030-B08A-46A1-AB72-6BCC94BF0742}" destId="{EB8A60F9-7D59-441C-AA88-894696F57C89}" srcOrd="0" destOrd="0" presId="urn:microsoft.com/office/officeart/2005/8/layout/hierarchy1"/>
    <dgm:cxn modelId="{3B60AD4C-C3F4-4E67-8E0E-8BA4EB391448}" type="presParOf" srcId="{EB8A60F9-7D59-441C-AA88-894696F57C89}" destId="{AE40011F-7C6C-4B53-80B6-1C9C3CAA0E17}" srcOrd="0" destOrd="0" presId="urn:microsoft.com/office/officeart/2005/8/layout/hierarchy1"/>
    <dgm:cxn modelId="{BD54B103-C990-442A-BA66-8B1C989F6DB8}" type="presParOf" srcId="{EB8A60F9-7D59-441C-AA88-894696F57C89}" destId="{0C84574E-15FA-4677-8EA4-8D5A917EA544}" srcOrd="1" destOrd="0" presId="urn:microsoft.com/office/officeart/2005/8/layout/hierarchy1"/>
    <dgm:cxn modelId="{3A819548-F721-4875-BC97-607EE9060436}" type="presParOf" srcId="{43796030-B08A-46A1-AB72-6BCC94BF0742}" destId="{AA275707-48C5-4EB3-8FDC-084270A0C0C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2FFD85E-09A8-4AAC-BC29-31351C8EED94}" type="doc">
      <dgm:prSet loTypeId="urn:microsoft.com/office/officeart/2005/8/layout/hierarchy1" loCatId="Inbox" qsTypeId="urn:microsoft.com/office/officeart/2005/8/quickstyle/simple1" qsCatId="simple" csTypeId="urn:microsoft.com/office/officeart/2005/8/colors/colorful3" csCatId="colorful"/>
      <dgm:spPr/>
      <dgm:t>
        <a:bodyPr/>
        <a:lstStyle/>
        <a:p>
          <a:endParaRPr lang="en-US"/>
        </a:p>
      </dgm:t>
    </dgm:pt>
    <dgm:pt modelId="{F84F5C6D-40BB-4A25-B0FD-6CE1594ECF1B}">
      <dgm:prSet/>
      <dgm:spPr/>
      <dgm:t>
        <a:bodyPr/>
        <a:lstStyle/>
        <a:p>
          <a:r>
            <a:rPr lang="en-US"/>
            <a:t>Client Service</a:t>
          </a:r>
        </a:p>
      </dgm:t>
    </dgm:pt>
    <dgm:pt modelId="{402DBD18-41DF-4706-AE37-66CB81385692}" type="parTrans" cxnId="{AFB53DE0-0078-4BC3-8E06-7954A96DDC6B}">
      <dgm:prSet/>
      <dgm:spPr/>
      <dgm:t>
        <a:bodyPr/>
        <a:lstStyle/>
        <a:p>
          <a:endParaRPr lang="en-US"/>
        </a:p>
      </dgm:t>
    </dgm:pt>
    <dgm:pt modelId="{B5C28FAE-038F-48B5-BC0A-5B60749ED707}" type="sibTrans" cxnId="{AFB53DE0-0078-4BC3-8E06-7954A96DDC6B}">
      <dgm:prSet/>
      <dgm:spPr/>
      <dgm:t>
        <a:bodyPr/>
        <a:lstStyle/>
        <a:p>
          <a:endParaRPr lang="en-US"/>
        </a:p>
      </dgm:t>
    </dgm:pt>
    <dgm:pt modelId="{248FB8A8-573D-47F5-94CA-B3E48D24FEA1}">
      <dgm:prSet/>
      <dgm:spPr/>
      <dgm:t>
        <a:bodyPr/>
        <a:lstStyle/>
        <a:p>
          <a:r>
            <a:rPr lang="en-US"/>
            <a:t>Help Desk</a:t>
          </a:r>
        </a:p>
      </dgm:t>
    </dgm:pt>
    <dgm:pt modelId="{558BEF84-374F-4A98-B464-6BA8929ABD51}" type="parTrans" cxnId="{485B7293-91D2-4937-B7E8-EAB766D7D64B}">
      <dgm:prSet/>
      <dgm:spPr/>
      <dgm:t>
        <a:bodyPr/>
        <a:lstStyle/>
        <a:p>
          <a:endParaRPr lang="en-US"/>
        </a:p>
      </dgm:t>
    </dgm:pt>
    <dgm:pt modelId="{F3145FC1-CBF0-45AF-A8A5-8B5854442E71}" type="sibTrans" cxnId="{485B7293-91D2-4937-B7E8-EAB766D7D64B}">
      <dgm:prSet/>
      <dgm:spPr/>
      <dgm:t>
        <a:bodyPr/>
        <a:lstStyle/>
        <a:p>
          <a:endParaRPr lang="en-US"/>
        </a:p>
      </dgm:t>
    </dgm:pt>
    <dgm:pt modelId="{86D0BBF0-B278-4DAE-B7E7-2534B75EDF6D}" type="pres">
      <dgm:prSet presAssocID="{92FFD85E-09A8-4AAC-BC29-31351C8EED94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43ECC3D1-F343-499C-BB07-A8B8F09A84B8}" type="pres">
      <dgm:prSet presAssocID="{F84F5C6D-40BB-4A25-B0FD-6CE1594ECF1B}" presName="hierRoot1" presStyleCnt="0"/>
      <dgm:spPr/>
    </dgm:pt>
    <dgm:pt modelId="{D63542FD-FDE0-4A36-8337-D996FCA97A72}" type="pres">
      <dgm:prSet presAssocID="{F84F5C6D-40BB-4A25-B0FD-6CE1594ECF1B}" presName="composite" presStyleCnt="0"/>
      <dgm:spPr/>
    </dgm:pt>
    <dgm:pt modelId="{AE6D7513-27B0-4A01-B06B-2BAE4A74F805}" type="pres">
      <dgm:prSet presAssocID="{F84F5C6D-40BB-4A25-B0FD-6CE1594ECF1B}" presName="background" presStyleLbl="node0" presStyleIdx="0" presStyleCnt="2"/>
      <dgm:spPr/>
    </dgm:pt>
    <dgm:pt modelId="{CB0CE28C-7D23-4CBD-BEA6-EE71F503AD78}" type="pres">
      <dgm:prSet presAssocID="{F84F5C6D-40BB-4A25-B0FD-6CE1594ECF1B}" presName="text" presStyleLbl="fgAcc0" presStyleIdx="0" presStyleCnt="2">
        <dgm:presLayoutVars>
          <dgm:chPref val="3"/>
        </dgm:presLayoutVars>
      </dgm:prSet>
      <dgm:spPr/>
    </dgm:pt>
    <dgm:pt modelId="{C51AA953-8480-4373-9D8E-3C0AB2303426}" type="pres">
      <dgm:prSet presAssocID="{F84F5C6D-40BB-4A25-B0FD-6CE1594ECF1B}" presName="hierChild2" presStyleCnt="0"/>
      <dgm:spPr/>
    </dgm:pt>
    <dgm:pt modelId="{4F1407CB-F24D-4BA3-B646-665CBA7EBA72}" type="pres">
      <dgm:prSet presAssocID="{248FB8A8-573D-47F5-94CA-B3E48D24FEA1}" presName="hierRoot1" presStyleCnt="0"/>
      <dgm:spPr/>
    </dgm:pt>
    <dgm:pt modelId="{B269E120-D386-4E19-BCC5-E90CDAC874AB}" type="pres">
      <dgm:prSet presAssocID="{248FB8A8-573D-47F5-94CA-B3E48D24FEA1}" presName="composite" presStyleCnt="0"/>
      <dgm:spPr/>
    </dgm:pt>
    <dgm:pt modelId="{E125A3CC-F8C9-488A-9C23-D3AFC93B6EC5}" type="pres">
      <dgm:prSet presAssocID="{248FB8A8-573D-47F5-94CA-B3E48D24FEA1}" presName="background" presStyleLbl="node0" presStyleIdx="1" presStyleCnt="2"/>
      <dgm:spPr/>
    </dgm:pt>
    <dgm:pt modelId="{5FAB3C69-E085-4251-A0FE-F931A6D69DB7}" type="pres">
      <dgm:prSet presAssocID="{248FB8A8-573D-47F5-94CA-B3E48D24FEA1}" presName="text" presStyleLbl="fgAcc0" presStyleIdx="1" presStyleCnt="2">
        <dgm:presLayoutVars>
          <dgm:chPref val="3"/>
        </dgm:presLayoutVars>
      </dgm:prSet>
      <dgm:spPr/>
    </dgm:pt>
    <dgm:pt modelId="{76C1EEB4-D431-400E-84DE-BAE7386BFAC3}" type="pres">
      <dgm:prSet presAssocID="{248FB8A8-573D-47F5-94CA-B3E48D24FEA1}" presName="hierChild2" presStyleCnt="0"/>
      <dgm:spPr/>
    </dgm:pt>
  </dgm:ptLst>
  <dgm:cxnLst>
    <dgm:cxn modelId="{84958728-AA9D-4159-A7D1-9E6997CF769F}" type="presOf" srcId="{92FFD85E-09A8-4AAC-BC29-31351C8EED94}" destId="{86D0BBF0-B278-4DAE-B7E7-2534B75EDF6D}" srcOrd="0" destOrd="0" presId="urn:microsoft.com/office/officeart/2005/8/layout/hierarchy1"/>
    <dgm:cxn modelId="{485B7293-91D2-4937-B7E8-EAB766D7D64B}" srcId="{92FFD85E-09A8-4AAC-BC29-31351C8EED94}" destId="{248FB8A8-573D-47F5-94CA-B3E48D24FEA1}" srcOrd="1" destOrd="0" parTransId="{558BEF84-374F-4A98-B464-6BA8929ABD51}" sibTransId="{F3145FC1-CBF0-45AF-A8A5-8B5854442E71}"/>
    <dgm:cxn modelId="{A686C2A3-D4A1-4AE8-8FA6-3AD0C3403440}" type="presOf" srcId="{F84F5C6D-40BB-4A25-B0FD-6CE1594ECF1B}" destId="{CB0CE28C-7D23-4CBD-BEA6-EE71F503AD78}" srcOrd="0" destOrd="0" presId="urn:microsoft.com/office/officeart/2005/8/layout/hierarchy1"/>
    <dgm:cxn modelId="{AFB53DE0-0078-4BC3-8E06-7954A96DDC6B}" srcId="{92FFD85E-09A8-4AAC-BC29-31351C8EED94}" destId="{F84F5C6D-40BB-4A25-B0FD-6CE1594ECF1B}" srcOrd="0" destOrd="0" parTransId="{402DBD18-41DF-4706-AE37-66CB81385692}" sibTransId="{B5C28FAE-038F-48B5-BC0A-5B60749ED707}"/>
    <dgm:cxn modelId="{82D3D7F0-B216-49AD-BA5A-B4F52550D569}" type="presOf" srcId="{248FB8A8-573D-47F5-94CA-B3E48D24FEA1}" destId="{5FAB3C69-E085-4251-A0FE-F931A6D69DB7}" srcOrd="0" destOrd="0" presId="urn:microsoft.com/office/officeart/2005/8/layout/hierarchy1"/>
    <dgm:cxn modelId="{9D954FBC-C824-4DA9-889B-78D89C463982}" type="presParOf" srcId="{86D0BBF0-B278-4DAE-B7E7-2534B75EDF6D}" destId="{43ECC3D1-F343-499C-BB07-A8B8F09A84B8}" srcOrd="0" destOrd="0" presId="urn:microsoft.com/office/officeart/2005/8/layout/hierarchy1"/>
    <dgm:cxn modelId="{4D13CF6E-9F8E-49CA-B400-A620F327FEE1}" type="presParOf" srcId="{43ECC3D1-F343-499C-BB07-A8B8F09A84B8}" destId="{D63542FD-FDE0-4A36-8337-D996FCA97A72}" srcOrd="0" destOrd="0" presId="urn:microsoft.com/office/officeart/2005/8/layout/hierarchy1"/>
    <dgm:cxn modelId="{B7ADCDD7-214C-45AA-B172-D8819EFBB279}" type="presParOf" srcId="{D63542FD-FDE0-4A36-8337-D996FCA97A72}" destId="{AE6D7513-27B0-4A01-B06B-2BAE4A74F805}" srcOrd="0" destOrd="0" presId="urn:microsoft.com/office/officeart/2005/8/layout/hierarchy1"/>
    <dgm:cxn modelId="{F6F5324D-E69A-4922-A91A-38E2A55054B3}" type="presParOf" srcId="{D63542FD-FDE0-4A36-8337-D996FCA97A72}" destId="{CB0CE28C-7D23-4CBD-BEA6-EE71F503AD78}" srcOrd="1" destOrd="0" presId="urn:microsoft.com/office/officeart/2005/8/layout/hierarchy1"/>
    <dgm:cxn modelId="{38643046-B21B-42A1-B8A3-090740502725}" type="presParOf" srcId="{43ECC3D1-F343-499C-BB07-A8B8F09A84B8}" destId="{C51AA953-8480-4373-9D8E-3C0AB2303426}" srcOrd="1" destOrd="0" presId="urn:microsoft.com/office/officeart/2005/8/layout/hierarchy1"/>
    <dgm:cxn modelId="{A76C6EBA-0DF3-4C0F-834E-CFFA573A319A}" type="presParOf" srcId="{86D0BBF0-B278-4DAE-B7E7-2534B75EDF6D}" destId="{4F1407CB-F24D-4BA3-B646-665CBA7EBA72}" srcOrd="1" destOrd="0" presId="urn:microsoft.com/office/officeart/2005/8/layout/hierarchy1"/>
    <dgm:cxn modelId="{C3B1645B-BEEF-4C5B-905B-03D65E9BB738}" type="presParOf" srcId="{4F1407CB-F24D-4BA3-B646-665CBA7EBA72}" destId="{B269E120-D386-4E19-BCC5-E90CDAC874AB}" srcOrd="0" destOrd="0" presId="urn:microsoft.com/office/officeart/2005/8/layout/hierarchy1"/>
    <dgm:cxn modelId="{F2C418AE-C996-4806-8C29-5D3A1B101749}" type="presParOf" srcId="{B269E120-D386-4E19-BCC5-E90CDAC874AB}" destId="{E125A3CC-F8C9-488A-9C23-D3AFC93B6EC5}" srcOrd="0" destOrd="0" presId="urn:microsoft.com/office/officeart/2005/8/layout/hierarchy1"/>
    <dgm:cxn modelId="{7D16783F-3B06-459E-BBB8-203F4EC7EE38}" type="presParOf" srcId="{B269E120-D386-4E19-BCC5-E90CDAC874AB}" destId="{5FAB3C69-E085-4251-A0FE-F931A6D69DB7}" srcOrd="1" destOrd="0" presId="urn:microsoft.com/office/officeart/2005/8/layout/hierarchy1"/>
    <dgm:cxn modelId="{A0CB9BF4-CEF1-433A-9518-3F6B30465626}" type="presParOf" srcId="{4F1407CB-F24D-4BA3-B646-665CBA7EBA72}" destId="{76C1EEB4-D431-400E-84DE-BAE7386BFAC3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DA420A1-B38F-49E0-9033-F068FE75DB7E}" type="doc">
      <dgm:prSet loTypeId="urn:microsoft.com/office/officeart/2005/8/layout/hierarchy1" loCatId="Inbox" qsTypeId="urn:microsoft.com/office/officeart/2005/8/quickstyle/simple1" qsCatId="simple" csTypeId="urn:microsoft.com/office/officeart/2005/8/colors/colorful3" csCatId="colorful"/>
      <dgm:spPr/>
      <dgm:t>
        <a:bodyPr/>
        <a:lstStyle/>
        <a:p>
          <a:endParaRPr lang="en-US"/>
        </a:p>
      </dgm:t>
    </dgm:pt>
    <dgm:pt modelId="{A3221D9E-017D-4E6C-9AB0-444817C68829}">
      <dgm:prSet/>
      <dgm:spPr/>
      <dgm:t>
        <a:bodyPr/>
        <a:lstStyle/>
        <a:p>
          <a:r>
            <a:rPr lang="en-US"/>
            <a:t>Electronic Career Portfolio</a:t>
          </a:r>
        </a:p>
      </dgm:t>
    </dgm:pt>
    <dgm:pt modelId="{25217CF9-9BFF-4A34-9235-90300F406760}" type="parTrans" cxnId="{FD6F14C0-8398-43CF-888E-ACC2DFF7F9FE}">
      <dgm:prSet/>
      <dgm:spPr/>
      <dgm:t>
        <a:bodyPr/>
        <a:lstStyle/>
        <a:p>
          <a:endParaRPr lang="en-US"/>
        </a:p>
      </dgm:t>
    </dgm:pt>
    <dgm:pt modelId="{E3877E37-0959-42D0-BF80-2B251C67332F}" type="sibTrans" cxnId="{FD6F14C0-8398-43CF-888E-ACC2DFF7F9FE}">
      <dgm:prSet/>
      <dgm:spPr/>
      <dgm:t>
        <a:bodyPr/>
        <a:lstStyle/>
        <a:p>
          <a:endParaRPr lang="en-US"/>
        </a:p>
      </dgm:t>
    </dgm:pt>
    <dgm:pt modelId="{17D73DE7-E278-4B1E-A684-76E76C262B7A}">
      <dgm:prSet/>
      <dgm:spPr/>
      <dgm:t>
        <a:bodyPr/>
        <a:lstStyle/>
        <a:p>
          <a:r>
            <a:rPr lang="en-US"/>
            <a:t>Sales Presentation</a:t>
          </a:r>
        </a:p>
      </dgm:t>
    </dgm:pt>
    <dgm:pt modelId="{5CC06F33-452C-4D17-8308-85FF78B6EECD}" type="parTrans" cxnId="{9A0342CA-709B-475D-B2B1-53E1B2342085}">
      <dgm:prSet/>
      <dgm:spPr/>
      <dgm:t>
        <a:bodyPr/>
        <a:lstStyle/>
        <a:p>
          <a:endParaRPr lang="en-US"/>
        </a:p>
      </dgm:t>
    </dgm:pt>
    <dgm:pt modelId="{D3946D0F-646F-47DB-A134-271C67A6967B}" type="sibTrans" cxnId="{9A0342CA-709B-475D-B2B1-53E1B2342085}">
      <dgm:prSet/>
      <dgm:spPr/>
      <dgm:t>
        <a:bodyPr/>
        <a:lstStyle/>
        <a:p>
          <a:endParaRPr lang="en-US"/>
        </a:p>
      </dgm:t>
    </dgm:pt>
    <dgm:pt modelId="{E151A323-85E0-4AFB-BFFB-C923CFDC8D83}" type="pres">
      <dgm:prSet presAssocID="{FDA420A1-B38F-49E0-9033-F068FE75DB7E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69317CB0-07D9-4F91-A2AF-87EA224C7A46}" type="pres">
      <dgm:prSet presAssocID="{A3221D9E-017D-4E6C-9AB0-444817C68829}" presName="hierRoot1" presStyleCnt="0"/>
      <dgm:spPr/>
    </dgm:pt>
    <dgm:pt modelId="{4F44CEFF-E1AC-4B56-8BD6-870FC774F4E4}" type="pres">
      <dgm:prSet presAssocID="{A3221D9E-017D-4E6C-9AB0-444817C68829}" presName="composite" presStyleCnt="0"/>
      <dgm:spPr/>
    </dgm:pt>
    <dgm:pt modelId="{117EB439-F990-45C9-9F46-D2DB497E1130}" type="pres">
      <dgm:prSet presAssocID="{A3221D9E-017D-4E6C-9AB0-444817C68829}" presName="background" presStyleLbl="node0" presStyleIdx="0" presStyleCnt="2"/>
      <dgm:spPr/>
    </dgm:pt>
    <dgm:pt modelId="{635A094E-8783-4407-9941-4D52F6533E05}" type="pres">
      <dgm:prSet presAssocID="{A3221D9E-017D-4E6C-9AB0-444817C68829}" presName="text" presStyleLbl="fgAcc0" presStyleIdx="0" presStyleCnt="2">
        <dgm:presLayoutVars>
          <dgm:chPref val="3"/>
        </dgm:presLayoutVars>
      </dgm:prSet>
      <dgm:spPr/>
    </dgm:pt>
    <dgm:pt modelId="{6B45417E-F40E-40F8-BC8D-F76A5845A90C}" type="pres">
      <dgm:prSet presAssocID="{A3221D9E-017D-4E6C-9AB0-444817C68829}" presName="hierChild2" presStyleCnt="0"/>
      <dgm:spPr/>
    </dgm:pt>
    <dgm:pt modelId="{21D9D6BB-588D-47AB-A818-1182A9AF91AB}" type="pres">
      <dgm:prSet presAssocID="{17D73DE7-E278-4B1E-A684-76E76C262B7A}" presName="hierRoot1" presStyleCnt="0"/>
      <dgm:spPr/>
    </dgm:pt>
    <dgm:pt modelId="{602B314A-AA14-4B10-A9FE-9212FFC9469C}" type="pres">
      <dgm:prSet presAssocID="{17D73DE7-E278-4B1E-A684-76E76C262B7A}" presName="composite" presStyleCnt="0"/>
      <dgm:spPr/>
    </dgm:pt>
    <dgm:pt modelId="{BA0FF749-AFBB-4DFA-8408-BB259D82905A}" type="pres">
      <dgm:prSet presAssocID="{17D73DE7-E278-4B1E-A684-76E76C262B7A}" presName="background" presStyleLbl="node0" presStyleIdx="1" presStyleCnt="2"/>
      <dgm:spPr/>
    </dgm:pt>
    <dgm:pt modelId="{9A40924D-D677-4F0A-860B-28582DF90FB4}" type="pres">
      <dgm:prSet presAssocID="{17D73DE7-E278-4B1E-A684-76E76C262B7A}" presName="text" presStyleLbl="fgAcc0" presStyleIdx="1" presStyleCnt="2">
        <dgm:presLayoutVars>
          <dgm:chPref val="3"/>
        </dgm:presLayoutVars>
      </dgm:prSet>
      <dgm:spPr/>
    </dgm:pt>
    <dgm:pt modelId="{392F14E7-C0AC-43CD-8161-E7C3239365F5}" type="pres">
      <dgm:prSet presAssocID="{17D73DE7-E278-4B1E-A684-76E76C262B7A}" presName="hierChild2" presStyleCnt="0"/>
      <dgm:spPr/>
    </dgm:pt>
  </dgm:ptLst>
  <dgm:cxnLst>
    <dgm:cxn modelId="{E5AD434A-44E8-41AB-AF3D-26E6F38CCFD2}" type="presOf" srcId="{A3221D9E-017D-4E6C-9AB0-444817C68829}" destId="{635A094E-8783-4407-9941-4D52F6533E05}" srcOrd="0" destOrd="0" presId="urn:microsoft.com/office/officeart/2005/8/layout/hierarchy1"/>
    <dgm:cxn modelId="{2176985A-C7F3-449A-9927-B05A055A2F68}" type="presOf" srcId="{FDA420A1-B38F-49E0-9033-F068FE75DB7E}" destId="{E151A323-85E0-4AFB-BFFB-C923CFDC8D83}" srcOrd="0" destOrd="0" presId="urn:microsoft.com/office/officeart/2005/8/layout/hierarchy1"/>
    <dgm:cxn modelId="{A75785BF-341A-45D2-950C-248BFDFD2C70}" type="presOf" srcId="{17D73DE7-E278-4B1E-A684-76E76C262B7A}" destId="{9A40924D-D677-4F0A-860B-28582DF90FB4}" srcOrd="0" destOrd="0" presId="urn:microsoft.com/office/officeart/2005/8/layout/hierarchy1"/>
    <dgm:cxn modelId="{FD6F14C0-8398-43CF-888E-ACC2DFF7F9FE}" srcId="{FDA420A1-B38F-49E0-9033-F068FE75DB7E}" destId="{A3221D9E-017D-4E6C-9AB0-444817C68829}" srcOrd="0" destOrd="0" parTransId="{25217CF9-9BFF-4A34-9235-90300F406760}" sibTransId="{E3877E37-0959-42D0-BF80-2B251C67332F}"/>
    <dgm:cxn modelId="{9A0342CA-709B-475D-B2B1-53E1B2342085}" srcId="{FDA420A1-B38F-49E0-9033-F068FE75DB7E}" destId="{17D73DE7-E278-4B1E-A684-76E76C262B7A}" srcOrd="1" destOrd="0" parTransId="{5CC06F33-452C-4D17-8308-85FF78B6EECD}" sibTransId="{D3946D0F-646F-47DB-A134-271C67A6967B}"/>
    <dgm:cxn modelId="{124E791D-7F71-4AD7-AC9E-D6B2FEC51B27}" type="presParOf" srcId="{E151A323-85E0-4AFB-BFFB-C923CFDC8D83}" destId="{69317CB0-07D9-4F91-A2AF-87EA224C7A46}" srcOrd="0" destOrd="0" presId="urn:microsoft.com/office/officeart/2005/8/layout/hierarchy1"/>
    <dgm:cxn modelId="{068A49DC-0046-4E74-A313-049EEE91C933}" type="presParOf" srcId="{69317CB0-07D9-4F91-A2AF-87EA224C7A46}" destId="{4F44CEFF-E1AC-4B56-8BD6-870FC774F4E4}" srcOrd="0" destOrd="0" presId="urn:microsoft.com/office/officeart/2005/8/layout/hierarchy1"/>
    <dgm:cxn modelId="{8EBFF0A1-6F9B-4C92-86EA-F3DE84577F5D}" type="presParOf" srcId="{4F44CEFF-E1AC-4B56-8BD6-870FC774F4E4}" destId="{117EB439-F990-45C9-9F46-D2DB497E1130}" srcOrd="0" destOrd="0" presId="urn:microsoft.com/office/officeart/2005/8/layout/hierarchy1"/>
    <dgm:cxn modelId="{9C6E868A-0775-4577-AB38-305FE5F45952}" type="presParOf" srcId="{4F44CEFF-E1AC-4B56-8BD6-870FC774F4E4}" destId="{635A094E-8783-4407-9941-4D52F6533E05}" srcOrd="1" destOrd="0" presId="urn:microsoft.com/office/officeart/2005/8/layout/hierarchy1"/>
    <dgm:cxn modelId="{4ED05175-DE3B-4FE6-822E-B1F7AC0579B6}" type="presParOf" srcId="{69317CB0-07D9-4F91-A2AF-87EA224C7A46}" destId="{6B45417E-F40E-40F8-BC8D-F76A5845A90C}" srcOrd="1" destOrd="0" presId="urn:microsoft.com/office/officeart/2005/8/layout/hierarchy1"/>
    <dgm:cxn modelId="{B98E7C71-2C95-4511-9E5A-364D8A30B02C}" type="presParOf" srcId="{E151A323-85E0-4AFB-BFFB-C923CFDC8D83}" destId="{21D9D6BB-588D-47AB-A818-1182A9AF91AB}" srcOrd="1" destOrd="0" presId="urn:microsoft.com/office/officeart/2005/8/layout/hierarchy1"/>
    <dgm:cxn modelId="{ACD3F148-9D51-44A1-A3A5-E9A9E9A6D471}" type="presParOf" srcId="{21D9D6BB-588D-47AB-A818-1182A9AF91AB}" destId="{602B314A-AA14-4B10-A9FE-9212FFC9469C}" srcOrd="0" destOrd="0" presId="urn:microsoft.com/office/officeart/2005/8/layout/hierarchy1"/>
    <dgm:cxn modelId="{82584262-1E83-484F-B83B-C8B58832A5DC}" type="presParOf" srcId="{602B314A-AA14-4B10-A9FE-9212FFC9469C}" destId="{BA0FF749-AFBB-4DFA-8408-BB259D82905A}" srcOrd="0" destOrd="0" presId="urn:microsoft.com/office/officeart/2005/8/layout/hierarchy1"/>
    <dgm:cxn modelId="{BC51F10D-53F7-4418-8263-06365D07F0E8}" type="presParOf" srcId="{602B314A-AA14-4B10-A9FE-9212FFC9469C}" destId="{9A40924D-D677-4F0A-860B-28582DF90FB4}" srcOrd="1" destOrd="0" presId="urn:microsoft.com/office/officeart/2005/8/layout/hierarchy1"/>
    <dgm:cxn modelId="{5C07EB23-5443-4888-BBAE-BCB693D5D2BA}" type="presParOf" srcId="{21D9D6BB-588D-47AB-A818-1182A9AF91AB}" destId="{392F14E7-C0AC-43CD-8161-E7C3239365F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F17D4EC5-180D-47A9-AEAC-A34E5AD62631}" type="doc">
      <dgm:prSet loTypeId="urn:microsoft.com/office/officeart/2005/8/layout/vList2" loCatId="Inbox" qsTypeId="urn:microsoft.com/office/officeart/2005/8/quickstyle/simple1" qsCatId="simple" csTypeId="urn:microsoft.com/office/officeart/2005/8/colors/colorful3" csCatId="colorful"/>
      <dgm:spPr/>
      <dgm:t>
        <a:bodyPr/>
        <a:lstStyle/>
        <a:p>
          <a:endParaRPr lang="en-US"/>
        </a:p>
      </dgm:t>
    </dgm:pt>
    <dgm:pt modelId="{4C864A9D-3720-456E-83A8-744FE9338D2B}">
      <dgm:prSet/>
      <dgm:spPr/>
      <dgm:t>
        <a:bodyPr/>
        <a:lstStyle/>
        <a:p>
          <a:r>
            <a:rPr lang="en-US"/>
            <a:t>Computer Applications</a:t>
          </a:r>
        </a:p>
      </dgm:t>
    </dgm:pt>
    <dgm:pt modelId="{3FD8AE4C-481B-4061-8212-193D93D2237F}" type="parTrans" cxnId="{0127C7E0-A0BB-497A-9272-F5F29B623A88}">
      <dgm:prSet/>
      <dgm:spPr/>
      <dgm:t>
        <a:bodyPr/>
        <a:lstStyle/>
        <a:p>
          <a:endParaRPr lang="en-US"/>
        </a:p>
      </dgm:t>
    </dgm:pt>
    <dgm:pt modelId="{B03DD0F4-FA4B-405B-81E0-410E40DD1121}" type="sibTrans" cxnId="{0127C7E0-A0BB-497A-9272-F5F29B623A88}">
      <dgm:prSet/>
      <dgm:spPr/>
      <dgm:t>
        <a:bodyPr/>
        <a:lstStyle/>
        <a:p>
          <a:endParaRPr lang="en-US"/>
        </a:p>
      </dgm:t>
    </dgm:pt>
    <dgm:pt modelId="{ED62C5A2-13EC-4EE1-B49D-4DE3B555B345}">
      <dgm:prSet/>
      <dgm:spPr/>
      <dgm:t>
        <a:bodyPr/>
        <a:lstStyle/>
        <a:p>
          <a:r>
            <a:rPr lang="en-US"/>
            <a:t>Database Design &amp; Applications</a:t>
          </a:r>
        </a:p>
      </dgm:t>
    </dgm:pt>
    <dgm:pt modelId="{333A9BA9-8390-442F-8ED2-E8020343EAD0}" type="parTrans" cxnId="{657CF9D9-3B33-49B7-AD6F-E8C45AC4C5DA}">
      <dgm:prSet/>
      <dgm:spPr/>
      <dgm:t>
        <a:bodyPr/>
        <a:lstStyle/>
        <a:p>
          <a:endParaRPr lang="en-US"/>
        </a:p>
      </dgm:t>
    </dgm:pt>
    <dgm:pt modelId="{D12E2343-09D9-41D8-A894-0E821EE327E0}" type="sibTrans" cxnId="{657CF9D9-3B33-49B7-AD6F-E8C45AC4C5DA}">
      <dgm:prSet/>
      <dgm:spPr/>
      <dgm:t>
        <a:bodyPr/>
        <a:lstStyle/>
        <a:p>
          <a:endParaRPr lang="en-US"/>
        </a:p>
      </dgm:t>
    </dgm:pt>
    <dgm:pt modelId="{1748BE3E-C6D5-46A0-A88A-AA492DAF3AA5}">
      <dgm:prSet/>
      <dgm:spPr/>
      <dgm:t>
        <a:bodyPr/>
        <a:lstStyle/>
        <a:p>
          <a:r>
            <a:rPr lang="en-US"/>
            <a:t>Spreadsheet Applications</a:t>
          </a:r>
        </a:p>
      </dgm:t>
    </dgm:pt>
    <dgm:pt modelId="{82D386B6-CD7A-4837-824F-AA3A3F34A024}" type="parTrans" cxnId="{874FE6F3-4331-40D0-A564-BC9A2A504A6B}">
      <dgm:prSet/>
      <dgm:spPr/>
      <dgm:t>
        <a:bodyPr/>
        <a:lstStyle/>
        <a:p>
          <a:endParaRPr lang="en-US"/>
        </a:p>
      </dgm:t>
    </dgm:pt>
    <dgm:pt modelId="{C10DC4BC-8C4C-4CB7-82AE-137EB1F267C4}" type="sibTrans" cxnId="{874FE6F3-4331-40D0-A564-BC9A2A504A6B}">
      <dgm:prSet/>
      <dgm:spPr/>
      <dgm:t>
        <a:bodyPr/>
        <a:lstStyle/>
        <a:p>
          <a:endParaRPr lang="en-US"/>
        </a:p>
      </dgm:t>
    </dgm:pt>
    <dgm:pt modelId="{7392804F-6507-4681-AB0C-889E66F93B25}">
      <dgm:prSet/>
      <dgm:spPr/>
      <dgm:t>
        <a:bodyPr/>
        <a:lstStyle/>
        <a:p>
          <a:r>
            <a:rPr lang="en-US"/>
            <a:t>Word Processing</a:t>
          </a:r>
        </a:p>
      </dgm:t>
    </dgm:pt>
    <dgm:pt modelId="{A0B86759-D98B-4A34-BCED-0A82D8FAA877}" type="parTrans" cxnId="{FAB5AFD4-1796-4283-A8F3-CEAD8EA45B55}">
      <dgm:prSet/>
      <dgm:spPr/>
      <dgm:t>
        <a:bodyPr/>
        <a:lstStyle/>
        <a:p>
          <a:endParaRPr lang="en-US"/>
        </a:p>
      </dgm:t>
    </dgm:pt>
    <dgm:pt modelId="{3A3331D2-DB15-434E-8761-8D5695B05D99}" type="sibTrans" cxnId="{FAB5AFD4-1796-4283-A8F3-CEAD8EA45B55}">
      <dgm:prSet/>
      <dgm:spPr/>
      <dgm:t>
        <a:bodyPr/>
        <a:lstStyle/>
        <a:p>
          <a:endParaRPr lang="en-US"/>
        </a:p>
      </dgm:t>
    </dgm:pt>
    <dgm:pt modelId="{B6490913-3715-4EC7-ABD5-162C60630B07}" type="pres">
      <dgm:prSet presAssocID="{F17D4EC5-180D-47A9-AEAC-A34E5AD62631}" presName="linear" presStyleCnt="0">
        <dgm:presLayoutVars>
          <dgm:animLvl val="lvl"/>
          <dgm:resizeHandles val="exact"/>
        </dgm:presLayoutVars>
      </dgm:prSet>
      <dgm:spPr/>
    </dgm:pt>
    <dgm:pt modelId="{75A6A56E-9625-48CB-BFF8-FF25857A66C5}" type="pres">
      <dgm:prSet presAssocID="{4C864A9D-3720-456E-83A8-744FE9338D2B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DD347ED5-8491-443A-B5D0-38C8D5A97C5B}" type="pres">
      <dgm:prSet presAssocID="{B03DD0F4-FA4B-405B-81E0-410E40DD1121}" presName="spacer" presStyleCnt="0"/>
      <dgm:spPr/>
    </dgm:pt>
    <dgm:pt modelId="{BF5BCE9A-B082-4762-94BA-E7034932CB6B}" type="pres">
      <dgm:prSet presAssocID="{ED62C5A2-13EC-4EE1-B49D-4DE3B555B345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5DC148F7-ACB8-4DB7-984A-F98617A7E082}" type="pres">
      <dgm:prSet presAssocID="{D12E2343-09D9-41D8-A894-0E821EE327E0}" presName="spacer" presStyleCnt="0"/>
      <dgm:spPr/>
    </dgm:pt>
    <dgm:pt modelId="{59832418-C05E-4D3B-96FF-CBA618B3750F}" type="pres">
      <dgm:prSet presAssocID="{1748BE3E-C6D5-46A0-A88A-AA492DAF3AA5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195A76FD-0CDF-4372-89FC-E3A9E5E9FB59}" type="pres">
      <dgm:prSet presAssocID="{C10DC4BC-8C4C-4CB7-82AE-137EB1F267C4}" presName="spacer" presStyleCnt="0"/>
      <dgm:spPr/>
    </dgm:pt>
    <dgm:pt modelId="{9919A6D3-AD9E-483B-B70E-575876AB6E92}" type="pres">
      <dgm:prSet presAssocID="{7392804F-6507-4681-AB0C-889E66F93B25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59B5D160-9CAE-40B0-ACED-F8AE8ECD80A0}" type="presOf" srcId="{F17D4EC5-180D-47A9-AEAC-A34E5AD62631}" destId="{B6490913-3715-4EC7-ABD5-162C60630B07}" srcOrd="0" destOrd="0" presId="urn:microsoft.com/office/officeart/2005/8/layout/vList2"/>
    <dgm:cxn modelId="{2BFAB177-C891-4713-BBBF-52D99EFDB0C1}" type="presOf" srcId="{7392804F-6507-4681-AB0C-889E66F93B25}" destId="{9919A6D3-AD9E-483B-B70E-575876AB6E92}" srcOrd="0" destOrd="0" presId="urn:microsoft.com/office/officeart/2005/8/layout/vList2"/>
    <dgm:cxn modelId="{9A9BC559-DD7E-4B49-A363-DE625F64FBB2}" type="presOf" srcId="{ED62C5A2-13EC-4EE1-B49D-4DE3B555B345}" destId="{BF5BCE9A-B082-4762-94BA-E7034932CB6B}" srcOrd="0" destOrd="0" presId="urn:microsoft.com/office/officeart/2005/8/layout/vList2"/>
    <dgm:cxn modelId="{AC2E2B98-83F8-41FE-9D50-5544E7E73C82}" type="presOf" srcId="{4C864A9D-3720-456E-83A8-744FE9338D2B}" destId="{75A6A56E-9625-48CB-BFF8-FF25857A66C5}" srcOrd="0" destOrd="0" presId="urn:microsoft.com/office/officeart/2005/8/layout/vList2"/>
    <dgm:cxn modelId="{015A32C1-8263-453A-9673-78E3A5AF4874}" type="presOf" srcId="{1748BE3E-C6D5-46A0-A88A-AA492DAF3AA5}" destId="{59832418-C05E-4D3B-96FF-CBA618B3750F}" srcOrd="0" destOrd="0" presId="urn:microsoft.com/office/officeart/2005/8/layout/vList2"/>
    <dgm:cxn modelId="{FAB5AFD4-1796-4283-A8F3-CEAD8EA45B55}" srcId="{F17D4EC5-180D-47A9-AEAC-A34E5AD62631}" destId="{7392804F-6507-4681-AB0C-889E66F93B25}" srcOrd="3" destOrd="0" parTransId="{A0B86759-D98B-4A34-BCED-0A82D8FAA877}" sibTransId="{3A3331D2-DB15-434E-8761-8D5695B05D99}"/>
    <dgm:cxn modelId="{657CF9D9-3B33-49B7-AD6F-E8C45AC4C5DA}" srcId="{F17D4EC5-180D-47A9-AEAC-A34E5AD62631}" destId="{ED62C5A2-13EC-4EE1-B49D-4DE3B555B345}" srcOrd="1" destOrd="0" parTransId="{333A9BA9-8390-442F-8ED2-E8020343EAD0}" sibTransId="{D12E2343-09D9-41D8-A894-0E821EE327E0}"/>
    <dgm:cxn modelId="{0127C7E0-A0BB-497A-9272-F5F29B623A88}" srcId="{F17D4EC5-180D-47A9-AEAC-A34E5AD62631}" destId="{4C864A9D-3720-456E-83A8-744FE9338D2B}" srcOrd="0" destOrd="0" parTransId="{3FD8AE4C-481B-4061-8212-193D93D2237F}" sibTransId="{B03DD0F4-FA4B-405B-81E0-410E40DD1121}"/>
    <dgm:cxn modelId="{874FE6F3-4331-40D0-A564-BC9A2A504A6B}" srcId="{F17D4EC5-180D-47A9-AEAC-A34E5AD62631}" destId="{1748BE3E-C6D5-46A0-A88A-AA492DAF3AA5}" srcOrd="2" destOrd="0" parTransId="{82D386B6-CD7A-4837-824F-AA3A3F34A024}" sibTransId="{C10DC4BC-8C4C-4CB7-82AE-137EB1F267C4}"/>
    <dgm:cxn modelId="{69108051-33A4-4091-906F-FBF798BFA82B}" type="presParOf" srcId="{B6490913-3715-4EC7-ABD5-162C60630B07}" destId="{75A6A56E-9625-48CB-BFF8-FF25857A66C5}" srcOrd="0" destOrd="0" presId="urn:microsoft.com/office/officeart/2005/8/layout/vList2"/>
    <dgm:cxn modelId="{781EE788-C94E-47C3-AA04-A0442126C241}" type="presParOf" srcId="{B6490913-3715-4EC7-ABD5-162C60630B07}" destId="{DD347ED5-8491-443A-B5D0-38C8D5A97C5B}" srcOrd="1" destOrd="0" presId="urn:microsoft.com/office/officeart/2005/8/layout/vList2"/>
    <dgm:cxn modelId="{5CCC346D-1518-44EE-B469-CDF1B15C7C19}" type="presParOf" srcId="{B6490913-3715-4EC7-ABD5-162C60630B07}" destId="{BF5BCE9A-B082-4762-94BA-E7034932CB6B}" srcOrd="2" destOrd="0" presId="urn:microsoft.com/office/officeart/2005/8/layout/vList2"/>
    <dgm:cxn modelId="{88D105B7-794F-4506-A083-5CB7A995AAA8}" type="presParOf" srcId="{B6490913-3715-4EC7-ABD5-162C60630B07}" destId="{5DC148F7-ACB8-4DB7-984A-F98617A7E082}" srcOrd="3" destOrd="0" presId="urn:microsoft.com/office/officeart/2005/8/layout/vList2"/>
    <dgm:cxn modelId="{33368A75-2984-42CA-A79B-CC5A152A3D76}" type="presParOf" srcId="{B6490913-3715-4EC7-ABD5-162C60630B07}" destId="{59832418-C05E-4D3B-96FF-CBA618B3750F}" srcOrd="4" destOrd="0" presId="urn:microsoft.com/office/officeart/2005/8/layout/vList2"/>
    <dgm:cxn modelId="{B47FFB16-FD92-418C-AF9F-92FDC65E79D6}" type="presParOf" srcId="{B6490913-3715-4EC7-ABD5-162C60630B07}" destId="{195A76FD-0CDF-4372-89FC-E3A9E5E9FB59}" srcOrd="5" destOrd="0" presId="urn:microsoft.com/office/officeart/2005/8/layout/vList2"/>
    <dgm:cxn modelId="{625AE544-0893-43B7-92EE-70CEF3F4F108}" type="presParOf" srcId="{B6490913-3715-4EC7-ABD5-162C60630B07}" destId="{9919A6D3-AD9E-483B-B70E-575876AB6E92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5C77EF-DE6C-4DE4-B714-22D853C07C6F}">
      <dsp:nvSpPr>
        <dsp:cNvPr id="0" name=""/>
        <dsp:cNvSpPr/>
      </dsp:nvSpPr>
      <dsp:spPr>
        <a:xfrm>
          <a:off x="0" y="7850"/>
          <a:ext cx="10179050" cy="818999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American Enterprise Project</a:t>
          </a:r>
        </a:p>
      </dsp:txBody>
      <dsp:txXfrm>
        <a:off x="39980" y="47830"/>
        <a:ext cx="10099090" cy="739039"/>
      </dsp:txXfrm>
    </dsp:sp>
    <dsp:sp modelId="{4E18FBE0-9987-43A2-9606-8F94003925B9}">
      <dsp:nvSpPr>
        <dsp:cNvPr id="0" name=""/>
        <dsp:cNvSpPr/>
      </dsp:nvSpPr>
      <dsp:spPr>
        <a:xfrm>
          <a:off x="0" y="927650"/>
          <a:ext cx="10179050" cy="818999"/>
        </a:xfrm>
        <a:prstGeom prst="roundRect">
          <a:avLst/>
        </a:prstGeom>
        <a:solidFill>
          <a:schemeClr val="accent3">
            <a:hueOff val="-1565725"/>
            <a:satOff val="1008"/>
            <a:lumOff val="1111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Community Service Project</a:t>
          </a:r>
        </a:p>
      </dsp:txBody>
      <dsp:txXfrm>
        <a:off x="39980" y="967630"/>
        <a:ext cx="10099090" cy="739039"/>
      </dsp:txXfrm>
    </dsp:sp>
    <dsp:sp modelId="{7A405EC0-78EC-41FC-8934-69237A998C0F}">
      <dsp:nvSpPr>
        <dsp:cNvPr id="0" name=""/>
        <dsp:cNvSpPr/>
      </dsp:nvSpPr>
      <dsp:spPr>
        <a:xfrm>
          <a:off x="0" y="1847450"/>
          <a:ext cx="10179050" cy="818999"/>
        </a:xfrm>
        <a:prstGeom prst="roundRect">
          <a:avLst/>
        </a:prstGeom>
        <a:solidFill>
          <a:schemeClr val="accent3">
            <a:hueOff val="-3131451"/>
            <a:satOff val="2017"/>
            <a:lumOff val="2223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Local Chapter Annual Business Project</a:t>
          </a:r>
        </a:p>
      </dsp:txBody>
      <dsp:txXfrm>
        <a:off x="39980" y="1887430"/>
        <a:ext cx="10099090" cy="739039"/>
      </dsp:txXfrm>
    </dsp:sp>
    <dsp:sp modelId="{A50DCF99-D6F0-477B-AE6A-BCBD3CD3976E}">
      <dsp:nvSpPr>
        <dsp:cNvPr id="0" name=""/>
        <dsp:cNvSpPr/>
      </dsp:nvSpPr>
      <dsp:spPr>
        <a:xfrm>
          <a:off x="0" y="2767249"/>
          <a:ext cx="10179050" cy="818999"/>
        </a:xfrm>
        <a:prstGeom prst="roundRect">
          <a:avLst/>
        </a:prstGeom>
        <a:solidFill>
          <a:schemeClr val="accent3">
            <a:hueOff val="-4697176"/>
            <a:satOff val="3025"/>
            <a:lumOff val="3334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Partnership with Business Project</a:t>
          </a:r>
        </a:p>
      </dsp:txBody>
      <dsp:txXfrm>
        <a:off x="39980" y="2807229"/>
        <a:ext cx="10099090" cy="739039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607148-E12A-4ECD-8943-C56FDA88285A}">
      <dsp:nvSpPr>
        <dsp:cNvPr id="0" name=""/>
        <dsp:cNvSpPr/>
      </dsp:nvSpPr>
      <dsp:spPr>
        <a:xfrm>
          <a:off x="0" y="251521"/>
          <a:ext cx="6305550" cy="65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Introduction to FBLA</a:t>
          </a:r>
        </a:p>
      </dsp:txBody>
      <dsp:txXfrm>
        <a:off x="31984" y="283505"/>
        <a:ext cx="6241582" cy="591232"/>
      </dsp:txXfrm>
    </dsp:sp>
    <dsp:sp modelId="{2D180EE0-1782-4F8D-A408-790713D94A75}">
      <dsp:nvSpPr>
        <dsp:cNvPr id="0" name=""/>
        <dsp:cNvSpPr/>
      </dsp:nvSpPr>
      <dsp:spPr>
        <a:xfrm>
          <a:off x="0" y="987361"/>
          <a:ext cx="6305550" cy="65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Introduction to Business</a:t>
          </a:r>
        </a:p>
      </dsp:txBody>
      <dsp:txXfrm>
        <a:off x="31984" y="1019345"/>
        <a:ext cx="6241582" cy="591232"/>
      </dsp:txXfrm>
    </dsp:sp>
    <dsp:sp modelId="{E9DA5867-4FDB-4337-B797-49111E1B4D34}">
      <dsp:nvSpPr>
        <dsp:cNvPr id="0" name=""/>
        <dsp:cNvSpPr/>
      </dsp:nvSpPr>
      <dsp:spPr>
        <a:xfrm>
          <a:off x="0" y="1723201"/>
          <a:ext cx="6305550" cy="65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Introduction to Business Communication</a:t>
          </a:r>
        </a:p>
      </dsp:txBody>
      <dsp:txXfrm>
        <a:off x="31984" y="1755185"/>
        <a:ext cx="6241582" cy="591232"/>
      </dsp:txXfrm>
    </dsp:sp>
    <dsp:sp modelId="{CFFAB6B7-A8E6-4620-88B1-96789BFA9778}">
      <dsp:nvSpPr>
        <dsp:cNvPr id="0" name=""/>
        <dsp:cNvSpPr/>
      </dsp:nvSpPr>
      <dsp:spPr>
        <a:xfrm>
          <a:off x="0" y="2459041"/>
          <a:ext cx="6305550" cy="65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Introduction to Business Procedures</a:t>
          </a:r>
        </a:p>
      </dsp:txBody>
      <dsp:txXfrm>
        <a:off x="31984" y="2491025"/>
        <a:ext cx="6241582" cy="591232"/>
      </dsp:txXfrm>
    </dsp:sp>
    <dsp:sp modelId="{0D06F3BD-E32C-45AB-9B34-77E768AA78E3}">
      <dsp:nvSpPr>
        <dsp:cNvPr id="0" name=""/>
        <dsp:cNvSpPr/>
      </dsp:nvSpPr>
      <dsp:spPr>
        <a:xfrm>
          <a:off x="0" y="3194881"/>
          <a:ext cx="6305550" cy="65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Introduction to Financial Math</a:t>
          </a:r>
        </a:p>
      </dsp:txBody>
      <dsp:txXfrm>
        <a:off x="31984" y="3226865"/>
        <a:ext cx="6241582" cy="591232"/>
      </dsp:txXfrm>
    </dsp:sp>
    <dsp:sp modelId="{219E4A51-89EF-46C2-8210-654093ED4762}">
      <dsp:nvSpPr>
        <dsp:cNvPr id="0" name=""/>
        <dsp:cNvSpPr/>
      </dsp:nvSpPr>
      <dsp:spPr>
        <a:xfrm>
          <a:off x="0" y="3930721"/>
          <a:ext cx="6305550" cy="65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Introduction to Information Technology</a:t>
          </a:r>
        </a:p>
      </dsp:txBody>
      <dsp:txXfrm>
        <a:off x="31984" y="3962705"/>
        <a:ext cx="6241582" cy="591232"/>
      </dsp:txXfrm>
    </dsp:sp>
    <dsp:sp modelId="{ADCBADBC-83B3-4F38-8FEB-F23275C7F3ED}">
      <dsp:nvSpPr>
        <dsp:cNvPr id="0" name=""/>
        <dsp:cNvSpPr/>
      </dsp:nvSpPr>
      <dsp:spPr>
        <a:xfrm>
          <a:off x="0" y="4666561"/>
          <a:ext cx="6305550" cy="65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Introduction to Parliamentary Procedure</a:t>
          </a:r>
        </a:p>
      </dsp:txBody>
      <dsp:txXfrm>
        <a:off x="31984" y="4698545"/>
        <a:ext cx="6241582" cy="591232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15640F-D0D9-49AE-A103-765356ACFB78}">
      <dsp:nvSpPr>
        <dsp:cNvPr id="0" name=""/>
        <dsp:cNvSpPr/>
      </dsp:nvSpPr>
      <dsp:spPr>
        <a:xfrm>
          <a:off x="0" y="123361"/>
          <a:ext cx="6305550" cy="2807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Accounting 1</a:t>
          </a:r>
        </a:p>
      </dsp:txBody>
      <dsp:txXfrm>
        <a:off x="13707" y="137068"/>
        <a:ext cx="6278136" cy="253385"/>
      </dsp:txXfrm>
    </dsp:sp>
    <dsp:sp modelId="{EA9EDAB6-4972-4F5C-BF92-1EBF03BF223F}">
      <dsp:nvSpPr>
        <dsp:cNvPr id="0" name=""/>
        <dsp:cNvSpPr/>
      </dsp:nvSpPr>
      <dsp:spPr>
        <a:xfrm>
          <a:off x="0" y="438721"/>
          <a:ext cx="6305550" cy="2807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Accounting 2</a:t>
          </a:r>
        </a:p>
      </dsp:txBody>
      <dsp:txXfrm>
        <a:off x="13707" y="452428"/>
        <a:ext cx="6278136" cy="253385"/>
      </dsp:txXfrm>
    </dsp:sp>
    <dsp:sp modelId="{457A6099-9AE2-46F0-B0EB-7CB2A09B9337}">
      <dsp:nvSpPr>
        <dsp:cNvPr id="0" name=""/>
        <dsp:cNvSpPr/>
      </dsp:nvSpPr>
      <dsp:spPr>
        <a:xfrm>
          <a:off x="0" y="754081"/>
          <a:ext cx="6305550" cy="2807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Advertising</a:t>
          </a:r>
        </a:p>
      </dsp:txBody>
      <dsp:txXfrm>
        <a:off x="13707" y="767788"/>
        <a:ext cx="6278136" cy="253385"/>
      </dsp:txXfrm>
    </dsp:sp>
    <dsp:sp modelId="{7854C54A-A27F-4CDE-8CCF-53059F87B529}">
      <dsp:nvSpPr>
        <dsp:cNvPr id="0" name=""/>
        <dsp:cNvSpPr/>
      </dsp:nvSpPr>
      <dsp:spPr>
        <a:xfrm>
          <a:off x="0" y="1069441"/>
          <a:ext cx="6305550" cy="2807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Agribusiness</a:t>
          </a:r>
        </a:p>
      </dsp:txBody>
      <dsp:txXfrm>
        <a:off x="13707" y="1083148"/>
        <a:ext cx="6278136" cy="253385"/>
      </dsp:txXfrm>
    </dsp:sp>
    <dsp:sp modelId="{CE185DCD-9B8C-4756-B45F-B2BCE6E5D3DD}">
      <dsp:nvSpPr>
        <dsp:cNvPr id="0" name=""/>
        <dsp:cNvSpPr/>
      </dsp:nvSpPr>
      <dsp:spPr>
        <a:xfrm>
          <a:off x="0" y="1384801"/>
          <a:ext cx="6305550" cy="2807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Business Calculations</a:t>
          </a:r>
        </a:p>
      </dsp:txBody>
      <dsp:txXfrm>
        <a:off x="13707" y="1398508"/>
        <a:ext cx="6278136" cy="253385"/>
      </dsp:txXfrm>
    </dsp:sp>
    <dsp:sp modelId="{5A723392-4966-4BE9-9075-DBDCB1F2E650}">
      <dsp:nvSpPr>
        <dsp:cNvPr id="0" name=""/>
        <dsp:cNvSpPr/>
      </dsp:nvSpPr>
      <dsp:spPr>
        <a:xfrm>
          <a:off x="0" y="1700161"/>
          <a:ext cx="6305550" cy="2807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Business Communication</a:t>
          </a:r>
        </a:p>
      </dsp:txBody>
      <dsp:txXfrm>
        <a:off x="13707" y="1713868"/>
        <a:ext cx="6278136" cy="253385"/>
      </dsp:txXfrm>
    </dsp:sp>
    <dsp:sp modelId="{603AE61B-2FE5-43BA-89EB-BA7B4A61709C}">
      <dsp:nvSpPr>
        <dsp:cNvPr id="0" name=""/>
        <dsp:cNvSpPr/>
      </dsp:nvSpPr>
      <dsp:spPr>
        <a:xfrm>
          <a:off x="0" y="2015521"/>
          <a:ext cx="6305550" cy="2807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Business Law</a:t>
          </a:r>
        </a:p>
      </dsp:txBody>
      <dsp:txXfrm>
        <a:off x="13707" y="2029228"/>
        <a:ext cx="6278136" cy="253385"/>
      </dsp:txXfrm>
    </dsp:sp>
    <dsp:sp modelId="{63933E75-7EC8-43A0-9040-FACFC8D213C9}">
      <dsp:nvSpPr>
        <dsp:cNvPr id="0" name=""/>
        <dsp:cNvSpPr/>
      </dsp:nvSpPr>
      <dsp:spPr>
        <a:xfrm>
          <a:off x="0" y="2330881"/>
          <a:ext cx="6305550" cy="2807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Computer Problem Solving</a:t>
          </a:r>
        </a:p>
      </dsp:txBody>
      <dsp:txXfrm>
        <a:off x="13707" y="2344588"/>
        <a:ext cx="6278136" cy="253385"/>
      </dsp:txXfrm>
    </dsp:sp>
    <dsp:sp modelId="{23EBAA6A-5BBC-4001-B497-932D0EBBB416}">
      <dsp:nvSpPr>
        <dsp:cNvPr id="0" name=""/>
        <dsp:cNvSpPr/>
      </dsp:nvSpPr>
      <dsp:spPr>
        <a:xfrm>
          <a:off x="0" y="2646241"/>
          <a:ext cx="6305550" cy="2807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Cyber Security</a:t>
          </a:r>
        </a:p>
      </dsp:txBody>
      <dsp:txXfrm>
        <a:off x="13707" y="2659948"/>
        <a:ext cx="6278136" cy="253385"/>
      </dsp:txXfrm>
    </dsp:sp>
    <dsp:sp modelId="{10462460-8171-47C0-8BE7-D5CA70F8BFA2}">
      <dsp:nvSpPr>
        <dsp:cNvPr id="0" name=""/>
        <dsp:cNvSpPr/>
      </dsp:nvSpPr>
      <dsp:spPr>
        <a:xfrm>
          <a:off x="0" y="2961601"/>
          <a:ext cx="6305550" cy="2807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Economics</a:t>
          </a:r>
        </a:p>
      </dsp:txBody>
      <dsp:txXfrm>
        <a:off x="13707" y="2975308"/>
        <a:ext cx="6278136" cy="253385"/>
      </dsp:txXfrm>
    </dsp:sp>
    <dsp:sp modelId="{7DE142D8-5E98-49BD-AEBC-F2C2379A3124}">
      <dsp:nvSpPr>
        <dsp:cNvPr id="0" name=""/>
        <dsp:cNvSpPr/>
      </dsp:nvSpPr>
      <dsp:spPr>
        <a:xfrm>
          <a:off x="0" y="3276961"/>
          <a:ext cx="6305550" cy="2807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Healthcare Administration</a:t>
          </a:r>
        </a:p>
      </dsp:txBody>
      <dsp:txXfrm>
        <a:off x="13707" y="3290668"/>
        <a:ext cx="6278136" cy="253385"/>
      </dsp:txXfrm>
    </dsp:sp>
    <dsp:sp modelId="{95066121-0D5E-4C0A-B711-3FAB4B3E766F}">
      <dsp:nvSpPr>
        <dsp:cNvPr id="0" name=""/>
        <dsp:cNvSpPr/>
      </dsp:nvSpPr>
      <dsp:spPr>
        <a:xfrm>
          <a:off x="0" y="3592321"/>
          <a:ext cx="6305550" cy="2807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Insurance &amp; Risk Management</a:t>
          </a:r>
        </a:p>
      </dsp:txBody>
      <dsp:txXfrm>
        <a:off x="13707" y="3606028"/>
        <a:ext cx="6278136" cy="253385"/>
      </dsp:txXfrm>
    </dsp:sp>
    <dsp:sp modelId="{2D6626E7-AF69-44F0-8E50-0112B8DC0DD9}">
      <dsp:nvSpPr>
        <dsp:cNvPr id="0" name=""/>
        <dsp:cNvSpPr/>
      </dsp:nvSpPr>
      <dsp:spPr>
        <a:xfrm>
          <a:off x="0" y="3907681"/>
          <a:ext cx="6305550" cy="2807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Journalism</a:t>
          </a:r>
        </a:p>
      </dsp:txBody>
      <dsp:txXfrm>
        <a:off x="13707" y="3921388"/>
        <a:ext cx="6278136" cy="253385"/>
      </dsp:txXfrm>
    </dsp:sp>
    <dsp:sp modelId="{E7B22FC6-A50F-4FF1-AB1B-CAB2B6D9D3C6}">
      <dsp:nvSpPr>
        <dsp:cNvPr id="0" name=""/>
        <dsp:cNvSpPr/>
      </dsp:nvSpPr>
      <dsp:spPr>
        <a:xfrm>
          <a:off x="0" y="4223041"/>
          <a:ext cx="6305550" cy="2807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Networking Concepts</a:t>
          </a:r>
        </a:p>
      </dsp:txBody>
      <dsp:txXfrm>
        <a:off x="13707" y="4236748"/>
        <a:ext cx="6278136" cy="253385"/>
      </dsp:txXfrm>
    </dsp:sp>
    <dsp:sp modelId="{F54B594A-A9C2-4660-AA21-C86167B7A28C}">
      <dsp:nvSpPr>
        <dsp:cNvPr id="0" name=""/>
        <dsp:cNvSpPr/>
      </dsp:nvSpPr>
      <dsp:spPr>
        <a:xfrm>
          <a:off x="0" y="4538401"/>
          <a:ext cx="6305550" cy="2807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Organizational Leadership</a:t>
          </a:r>
        </a:p>
      </dsp:txBody>
      <dsp:txXfrm>
        <a:off x="13707" y="4552108"/>
        <a:ext cx="6278136" cy="253385"/>
      </dsp:txXfrm>
    </dsp:sp>
    <dsp:sp modelId="{4E62F56C-E97D-4D09-9224-AC647B0D1EB8}">
      <dsp:nvSpPr>
        <dsp:cNvPr id="0" name=""/>
        <dsp:cNvSpPr/>
      </dsp:nvSpPr>
      <dsp:spPr>
        <a:xfrm>
          <a:off x="0" y="4853761"/>
          <a:ext cx="6305550" cy="2807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Personal Finance</a:t>
          </a:r>
        </a:p>
      </dsp:txBody>
      <dsp:txXfrm>
        <a:off x="13707" y="4867468"/>
        <a:ext cx="6278136" cy="253385"/>
      </dsp:txXfrm>
    </dsp:sp>
    <dsp:sp modelId="{767D49BC-C6D2-4064-8620-B2ED860940E9}">
      <dsp:nvSpPr>
        <dsp:cNvPr id="0" name=""/>
        <dsp:cNvSpPr/>
      </dsp:nvSpPr>
      <dsp:spPr>
        <a:xfrm>
          <a:off x="0" y="5169121"/>
          <a:ext cx="6305550" cy="2807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Securities &amp; Investments </a:t>
          </a:r>
        </a:p>
      </dsp:txBody>
      <dsp:txXfrm>
        <a:off x="13707" y="5182828"/>
        <a:ext cx="6278136" cy="25338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CD79BA-9641-4DB9-8159-E361657125E3}">
      <dsp:nvSpPr>
        <dsp:cNvPr id="0" name=""/>
        <dsp:cNvSpPr/>
      </dsp:nvSpPr>
      <dsp:spPr>
        <a:xfrm>
          <a:off x="0" y="47401"/>
          <a:ext cx="6305550" cy="327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3D Animation</a:t>
          </a:r>
        </a:p>
      </dsp:txBody>
      <dsp:txXfrm>
        <a:off x="15992" y="63393"/>
        <a:ext cx="6273566" cy="295616"/>
      </dsp:txXfrm>
    </dsp:sp>
    <dsp:sp modelId="{37F8558F-EB35-4E48-B475-3D101FBA59F9}">
      <dsp:nvSpPr>
        <dsp:cNvPr id="0" name=""/>
        <dsp:cNvSpPr/>
      </dsp:nvSpPr>
      <dsp:spPr>
        <a:xfrm>
          <a:off x="0" y="415321"/>
          <a:ext cx="6305550" cy="327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Broadcast Journalism</a:t>
          </a:r>
        </a:p>
      </dsp:txBody>
      <dsp:txXfrm>
        <a:off x="15992" y="431313"/>
        <a:ext cx="6273566" cy="295616"/>
      </dsp:txXfrm>
    </dsp:sp>
    <dsp:sp modelId="{9EB9CA22-2F75-476E-A4F3-3FED59A21020}">
      <dsp:nvSpPr>
        <dsp:cNvPr id="0" name=""/>
        <dsp:cNvSpPr/>
      </dsp:nvSpPr>
      <dsp:spPr>
        <a:xfrm>
          <a:off x="0" y="783241"/>
          <a:ext cx="6305550" cy="327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Business Ethics</a:t>
          </a:r>
        </a:p>
      </dsp:txBody>
      <dsp:txXfrm>
        <a:off x="15992" y="799233"/>
        <a:ext cx="6273566" cy="295616"/>
      </dsp:txXfrm>
    </dsp:sp>
    <dsp:sp modelId="{5B62D799-6B76-4BEA-A054-E19EE5FD20EF}">
      <dsp:nvSpPr>
        <dsp:cNvPr id="0" name=""/>
        <dsp:cNvSpPr/>
      </dsp:nvSpPr>
      <dsp:spPr>
        <a:xfrm>
          <a:off x="0" y="1151161"/>
          <a:ext cx="6305550" cy="327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Business Financial Plan</a:t>
          </a:r>
        </a:p>
      </dsp:txBody>
      <dsp:txXfrm>
        <a:off x="15992" y="1167153"/>
        <a:ext cx="6273566" cy="295616"/>
      </dsp:txXfrm>
    </dsp:sp>
    <dsp:sp modelId="{66E055CD-E5FC-4C2C-977A-F9CC440E1D0B}">
      <dsp:nvSpPr>
        <dsp:cNvPr id="0" name=""/>
        <dsp:cNvSpPr/>
      </dsp:nvSpPr>
      <dsp:spPr>
        <a:xfrm>
          <a:off x="0" y="1519081"/>
          <a:ext cx="6305550" cy="327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Business Plan</a:t>
          </a:r>
        </a:p>
      </dsp:txBody>
      <dsp:txXfrm>
        <a:off x="15992" y="1535073"/>
        <a:ext cx="6273566" cy="295616"/>
      </dsp:txXfrm>
    </dsp:sp>
    <dsp:sp modelId="{78646D1B-B4D4-4C6E-AFCB-1DAAA3F352D0}">
      <dsp:nvSpPr>
        <dsp:cNvPr id="0" name=""/>
        <dsp:cNvSpPr/>
      </dsp:nvSpPr>
      <dsp:spPr>
        <a:xfrm>
          <a:off x="0" y="1887001"/>
          <a:ext cx="6305550" cy="327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Computer Game &amp; Simulation Programming</a:t>
          </a:r>
        </a:p>
      </dsp:txBody>
      <dsp:txXfrm>
        <a:off x="15992" y="1902993"/>
        <a:ext cx="6273566" cy="295616"/>
      </dsp:txXfrm>
    </dsp:sp>
    <dsp:sp modelId="{1521EFB8-CF55-4C0C-971D-AA0860F8AA98}">
      <dsp:nvSpPr>
        <dsp:cNvPr id="0" name=""/>
        <dsp:cNvSpPr/>
      </dsp:nvSpPr>
      <dsp:spPr>
        <a:xfrm>
          <a:off x="0" y="2254921"/>
          <a:ext cx="6305550" cy="327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Digital Video Production</a:t>
          </a:r>
        </a:p>
      </dsp:txBody>
      <dsp:txXfrm>
        <a:off x="15992" y="2270913"/>
        <a:ext cx="6273566" cy="295616"/>
      </dsp:txXfrm>
    </dsp:sp>
    <dsp:sp modelId="{F384EB7D-B702-4199-997B-B8D28A50FCB4}">
      <dsp:nvSpPr>
        <dsp:cNvPr id="0" name=""/>
        <dsp:cNvSpPr/>
      </dsp:nvSpPr>
      <dsp:spPr>
        <a:xfrm>
          <a:off x="0" y="2622841"/>
          <a:ext cx="6305550" cy="327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E-business</a:t>
          </a:r>
        </a:p>
      </dsp:txBody>
      <dsp:txXfrm>
        <a:off x="15992" y="2638833"/>
        <a:ext cx="6273566" cy="295616"/>
      </dsp:txXfrm>
    </dsp:sp>
    <dsp:sp modelId="{C2993773-C852-4FF0-B14F-A82889F5414E}">
      <dsp:nvSpPr>
        <dsp:cNvPr id="0" name=""/>
        <dsp:cNvSpPr/>
      </dsp:nvSpPr>
      <dsp:spPr>
        <a:xfrm>
          <a:off x="0" y="2990761"/>
          <a:ext cx="6305550" cy="327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Emerging Business Issues</a:t>
          </a:r>
        </a:p>
      </dsp:txBody>
      <dsp:txXfrm>
        <a:off x="15992" y="3006753"/>
        <a:ext cx="6273566" cy="295616"/>
      </dsp:txXfrm>
    </dsp:sp>
    <dsp:sp modelId="{B3D0C2ED-5276-4B13-A05A-C57EFB182C0C}">
      <dsp:nvSpPr>
        <dsp:cNvPr id="0" name=""/>
        <dsp:cNvSpPr/>
      </dsp:nvSpPr>
      <dsp:spPr>
        <a:xfrm>
          <a:off x="0" y="3358681"/>
          <a:ext cx="6305550" cy="327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Graphic Design</a:t>
          </a:r>
        </a:p>
      </dsp:txBody>
      <dsp:txXfrm>
        <a:off x="15992" y="3374673"/>
        <a:ext cx="6273566" cy="295616"/>
      </dsp:txXfrm>
    </dsp:sp>
    <dsp:sp modelId="{B6C7CA74-FBE4-4839-8E63-DE6506771118}">
      <dsp:nvSpPr>
        <dsp:cNvPr id="0" name=""/>
        <dsp:cNvSpPr/>
      </dsp:nvSpPr>
      <dsp:spPr>
        <a:xfrm>
          <a:off x="0" y="3726601"/>
          <a:ext cx="6305550" cy="327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Mobile App Development</a:t>
          </a:r>
        </a:p>
      </dsp:txBody>
      <dsp:txXfrm>
        <a:off x="15992" y="3742593"/>
        <a:ext cx="6273566" cy="295616"/>
      </dsp:txXfrm>
    </dsp:sp>
    <dsp:sp modelId="{3628D5D1-B922-47AF-8DEA-EAD8E7646372}">
      <dsp:nvSpPr>
        <dsp:cNvPr id="0" name=""/>
        <dsp:cNvSpPr/>
      </dsp:nvSpPr>
      <dsp:spPr>
        <a:xfrm>
          <a:off x="0" y="4094521"/>
          <a:ext cx="6305550" cy="327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Public Service Announcement</a:t>
          </a:r>
        </a:p>
      </dsp:txBody>
      <dsp:txXfrm>
        <a:off x="15992" y="4110513"/>
        <a:ext cx="6273566" cy="295616"/>
      </dsp:txXfrm>
    </dsp:sp>
    <dsp:sp modelId="{D550A6A9-7227-4327-A806-29B47D716D63}">
      <dsp:nvSpPr>
        <dsp:cNvPr id="0" name=""/>
        <dsp:cNvSpPr/>
      </dsp:nvSpPr>
      <dsp:spPr>
        <a:xfrm>
          <a:off x="0" y="4462441"/>
          <a:ext cx="6305550" cy="327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Publication Design</a:t>
          </a:r>
        </a:p>
      </dsp:txBody>
      <dsp:txXfrm>
        <a:off x="15992" y="4478433"/>
        <a:ext cx="6273566" cy="295616"/>
      </dsp:txXfrm>
    </dsp:sp>
    <dsp:sp modelId="{F3A01B23-698E-41EA-A522-8F6EC5CB1205}">
      <dsp:nvSpPr>
        <dsp:cNvPr id="0" name=""/>
        <dsp:cNvSpPr/>
      </dsp:nvSpPr>
      <dsp:spPr>
        <a:xfrm>
          <a:off x="0" y="4830361"/>
          <a:ext cx="6305550" cy="327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Social Media Campaign</a:t>
          </a:r>
        </a:p>
      </dsp:txBody>
      <dsp:txXfrm>
        <a:off x="15992" y="4846353"/>
        <a:ext cx="6273566" cy="295616"/>
      </dsp:txXfrm>
    </dsp:sp>
    <dsp:sp modelId="{E34249EB-8951-4EAA-A878-ADCFAA106E27}">
      <dsp:nvSpPr>
        <dsp:cNvPr id="0" name=""/>
        <dsp:cNvSpPr/>
      </dsp:nvSpPr>
      <dsp:spPr>
        <a:xfrm>
          <a:off x="0" y="5198281"/>
          <a:ext cx="6305550" cy="327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Website Design</a:t>
          </a:r>
        </a:p>
      </dsp:txBody>
      <dsp:txXfrm>
        <a:off x="15992" y="5214273"/>
        <a:ext cx="6273566" cy="29561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CF1F3F-9F0A-47D9-B814-1A97EC54C1D6}">
      <dsp:nvSpPr>
        <dsp:cNvPr id="0" name=""/>
        <dsp:cNvSpPr/>
      </dsp:nvSpPr>
      <dsp:spPr>
        <a:xfrm>
          <a:off x="0" y="57481"/>
          <a:ext cx="6305550" cy="4913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Banking &amp; Financial Systems</a:t>
          </a:r>
        </a:p>
      </dsp:txBody>
      <dsp:txXfrm>
        <a:off x="23988" y="81469"/>
        <a:ext cx="6257574" cy="443423"/>
      </dsp:txXfrm>
    </dsp:sp>
    <dsp:sp modelId="{7BAC797B-B206-4D4E-9F85-F55DF61DBE54}">
      <dsp:nvSpPr>
        <dsp:cNvPr id="0" name=""/>
        <dsp:cNvSpPr/>
      </dsp:nvSpPr>
      <dsp:spPr>
        <a:xfrm>
          <a:off x="0" y="609361"/>
          <a:ext cx="6305550" cy="4913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Entrepreneurship</a:t>
          </a:r>
        </a:p>
      </dsp:txBody>
      <dsp:txXfrm>
        <a:off x="23988" y="633349"/>
        <a:ext cx="6257574" cy="443423"/>
      </dsp:txXfrm>
    </dsp:sp>
    <dsp:sp modelId="{5374F0C8-19B4-4A94-98B7-D876C12E5FBD}">
      <dsp:nvSpPr>
        <dsp:cNvPr id="0" name=""/>
        <dsp:cNvSpPr/>
      </dsp:nvSpPr>
      <dsp:spPr>
        <a:xfrm>
          <a:off x="0" y="1161241"/>
          <a:ext cx="6305550" cy="4913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Global Business</a:t>
          </a:r>
        </a:p>
      </dsp:txBody>
      <dsp:txXfrm>
        <a:off x="23988" y="1185229"/>
        <a:ext cx="6257574" cy="443423"/>
      </dsp:txXfrm>
    </dsp:sp>
    <dsp:sp modelId="{B077C607-D038-4BFE-81F7-3360D36ABBF0}">
      <dsp:nvSpPr>
        <dsp:cNvPr id="0" name=""/>
        <dsp:cNvSpPr/>
      </dsp:nvSpPr>
      <dsp:spPr>
        <a:xfrm>
          <a:off x="0" y="1713121"/>
          <a:ext cx="6305550" cy="4913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Hospitality Management</a:t>
          </a:r>
        </a:p>
      </dsp:txBody>
      <dsp:txXfrm>
        <a:off x="23988" y="1737109"/>
        <a:ext cx="6257574" cy="443423"/>
      </dsp:txXfrm>
    </dsp:sp>
    <dsp:sp modelId="{E031857E-D328-467A-8E6F-AF5ADD5D681C}">
      <dsp:nvSpPr>
        <dsp:cNvPr id="0" name=""/>
        <dsp:cNvSpPr/>
      </dsp:nvSpPr>
      <dsp:spPr>
        <a:xfrm>
          <a:off x="0" y="2265001"/>
          <a:ext cx="6305550" cy="4913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Management Decision Making</a:t>
          </a:r>
        </a:p>
      </dsp:txBody>
      <dsp:txXfrm>
        <a:off x="23988" y="2288989"/>
        <a:ext cx="6257574" cy="443423"/>
      </dsp:txXfrm>
    </dsp:sp>
    <dsp:sp modelId="{521C6B51-B3FE-4763-A92B-F6839A7C3302}">
      <dsp:nvSpPr>
        <dsp:cNvPr id="0" name=""/>
        <dsp:cNvSpPr/>
      </dsp:nvSpPr>
      <dsp:spPr>
        <a:xfrm>
          <a:off x="0" y="2816881"/>
          <a:ext cx="6305550" cy="4913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Management Information Systems</a:t>
          </a:r>
        </a:p>
      </dsp:txBody>
      <dsp:txXfrm>
        <a:off x="23988" y="2840869"/>
        <a:ext cx="6257574" cy="443423"/>
      </dsp:txXfrm>
    </dsp:sp>
    <dsp:sp modelId="{905B9DDE-49E2-48E6-A95A-7FF077180C60}">
      <dsp:nvSpPr>
        <dsp:cNvPr id="0" name=""/>
        <dsp:cNvSpPr/>
      </dsp:nvSpPr>
      <dsp:spPr>
        <a:xfrm>
          <a:off x="0" y="3368761"/>
          <a:ext cx="6305550" cy="4913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Marketing</a:t>
          </a:r>
        </a:p>
      </dsp:txBody>
      <dsp:txXfrm>
        <a:off x="23988" y="3392749"/>
        <a:ext cx="6257574" cy="443423"/>
      </dsp:txXfrm>
    </dsp:sp>
    <dsp:sp modelId="{40664CB5-8652-4FC1-A66E-0659F64AD30D}">
      <dsp:nvSpPr>
        <dsp:cNvPr id="0" name=""/>
        <dsp:cNvSpPr/>
      </dsp:nvSpPr>
      <dsp:spPr>
        <a:xfrm>
          <a:off x="0" y="3920641"/>
          <a:ext cx="6305550" cy="4913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Network Design</a:t>
          </a:r>
        </a:p>
      </dsp:txBody>
      <dsp:txXfrm>
        <a:off x="23988" y="3944629"/>
        <a:ext cx="6257574" cy="443423"/>
      </dsp:txXfrm>
    </dsp:sp>
    <dsp:sp modelId="{CF377552-892D-4C92-8838-DF9708642CA8}">
      <dsp:nvSpPr>
        <dsp:cNvPr id="0" name=""/>
        <dsp:cNvSpPr/>
      </dsp:nvSpPr>
      <dsp:spPr>
        <a:xfrm>
          <a:off x="0" y="4472521"/>
          <a:ext cx="6305550" cy="4913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Parliamentary Procedure</a:t>
          </a:r>
        </a:p>
      </dsp:txBody>
      <dsp:txXfrm>
        <a:off x="23988" y="4496509"/>
        <a:ext cx="6257574" cy="443423"/>
      </dsp:txXfrm>
    </dsp:sp>
    <dsp:sp modelId="{370CF036-27FB-44CF-9CC0-3C421F10A899}">
      <dsp:nvSpPr>
        <dsp:cNvPr id="0" name=""/>
        <dsp:cNvSpPr/>
      </dsp:nvSpPr>
      <dsp:spPr>
        <a:xfrm>
          <a:off x="0" y="5024401"/>
          <a:ext cx="6305550" cy="4913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Sports &amp; Entertainment Management</a:t>
          </a:r>
        </a:p>
      </dsp:txBody>
      <dsp:txXfrm>
        <a:off x="23988" y="5048389"/>
        <a:ext cx="6257574" cy="44342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86DF74-B257-4B2B-BE3F-B7F34B7B3F60}">
      <dsp:nvSpPr>
        <dsp:cNvPr id="0" name=""/>
        <dsp:cNvSpPr/>
      </dsp:nvSpPr>
      <dsp:spPr>
        <a:xfrm>
          <a:off x="1242" y="182126"/>
          <a:ext cx="4361384" cy="276947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BFC454-A32D-417B-A7C4-2AF292C3E2C9}">
      <dsp:nvSpPr>
        <dsp:cNvPr id="0" name=""/>
        <dsp:cNvSpPr/>
      </dsp:nvSpPr>
      <dsp:spPr>
        <a:xfrm>
          <a:off x="485840" y="642494"/>
          <a:ext cx="4361384" cy="27694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0" tIns="209550" rIns="209550" bIns="209550" numCol="1" spcCol="1270" anchor="ctr" anchorCtr="0">
          <a:noAutofit/>
        </a:bodyPr>
        <a:lstStyle/>
        <a:p>
          <a:pPr marL="0" lvl="0" indent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500" kern="1200"/>
            <a:t>Introduction to Business Presentation</a:t>
          </a:r>
        </a:p>
      </dsp:txBody>
      <dsp:txXfrm>
        <a:off x="566955" y="723609"/>
        <a:ext cx="4199154" cy="2607249"/>
      </dsp:txXfrm>
    </dsp:sp>
    <dsp:sp modelId="{4D903AAB-761B-4BE4-AEE1-CF8D2B71B3BC}">
      <dsp:nvSpPr>
        <dsp:cNvPr id="0" name=""/>
        <dsp:cNvSpPr/>
      </dsp:nvSpPr>
      <dsp:spPr>
        <a:xfrm>
          <a:off x="5331824" y="182126"/>
          <a:ext cx="4361384" cy="276947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17DAE9-8469-4BA4-A9AF-F79BEA7F5F39}">
      <dsp:nvSpPr>
        <dsp:cNvPr id="0" name=""/>
        <dsp:cNvSpPr/>
      </dsp:nvSpPr>
      <dsp:spPr>
        <a:xfrm>
          <a:off x="5816422" y="642494"/>
          <a:ext cx="4361384" cy="27694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0" tIns="209550" rIns="209550" bIns="209550" numCol="1" spcCol="1270" anchor="ctr" anchorCtr="0">
          <a:noAutofit/>
        </a:bodyPr>
        <a:lstStyle/>
        <a:p>
          <a:pPr marL="0" lvl="0" indent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500" kern="1200"/>
            <a:t>Introduction to Public Speaking</a:t>
          </a:r>
        </a:p>
      </dsp:txBody>
      <dsp:txXfrm>
        <a:off x="5897537" y="723609"/>
        <a:ext cx="4199154" cy="260724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5717AE-2D6B-45AD-B670-9D0967128982}">
      <dsp:nvSpPr>
        <dsp:cNvPr id="0" name=""/>
        <dsp:cNvSpPr/>
      </dsp:nvSpPr>
      <dsp:spPr>
        <a:xfrm>
          <a:off x="1242" y="0"/>
          <a:ext cx="4845983" cy="3594100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77812" tIns="330200" rIns="377812" bIns="33020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Impromptu Speaking</a:t>
          </a:r>
        </a:p>
      </dsp:txBody>
      <dsp:txXfrm>
        <a:off x="1242" y="1365758"/>
        <a:ext cx="4845983" cy="2156460"/>
      </dsp:txXfrm>
    </dsp:sp>
    <dsp:sp modelId="{E57E2F99-730F-47C9-834B-EF14EDB064BD}">
      <dsp:nvSpPr>
        <dsp:cNvPr id="0" name=""/>
        <dsp:cNvSpPr/>
      </dsp:nvSpPr>
      <dsp:spPr>
        <a:xfrm>
          <a:off x="1885119" y="359409"/>
          <a:ext cx="1078230" cy="1078230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4063" tIns="12700" rIns="84063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1</a:t>
          </a:r>
        </a:p>
      </dsp:txBody>
      <dsp:txXfrm>
        <a:off x="2043022" y="517312"/>
        <a:ext cx="762424" cy="762424"/>
      </dsp:txXfrm>
    </dsp:sp>
    <dsp:sp modelId="{A05BDF2E-23D9-4B1D-A800-7EFB57951CEF}">
      <dsp:nvSpPr>
        <dsp:cNvPr id="0" name=""/>
        <dsp:cNvSpPr/>
      </dsp:nvSpPr>
      <dsp:spPr>
        <a:xfrm>
          <a:off x="1242" y="3594028"/>
          <a:ext cx="4845983" cy="72"/>
        </a:xfrm>
        <a:prstGeom prst="rect">
          <a:avLst/>
        </a:prstGeom>
        <a:solidFill>
          <a:schemeClr val="accent3">
            <a:hueOff val="-1565725"/>
            <a:satOff val="1008"/>
            <a:lumOff val="1111"/>
            <a:alphaOff val="0"/>
          </a:schemeClr>
        </a:solidFill>
        <a:ln w="12700" cap="flat" cmpd="sng" algn="in">
          <a:solidFill>
            <a:schemeClr val="accent3">
              <a:hueOff val="-1565725"/>
              <a:satOff val="1008"/>
              <a:lumOff val="111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9C8339-9EB4-4BE2-9F64-07292A441D61}">
      <dsp:nvSpPr>
        <dsp:cNvPr id="0" name=""/>
        <dsp:cNvSpPr/>
      </dsp:nvSpPr>
      <dsp:spPr>
        <a:xfrm>
          <a:off x="5331824" y="0"/>
          <a:ext cx="4845983" cy="3594100"/>
        </a:xfrm>
        <a:prstGeom prst="rect">
          <a:avLst/>
        </a:prstGeom>
        <a:solidFill>
          <a:schemeClr val="accent3">
            <a:tint val="40000"/>
            <a:alpha val="90000"/>
            <a:hueOff val="-5009685"/>
            <a:satOff val="3860"/>
            <a:lumOff val="733"/>
            <a:alphaOff val="0"/>
          </a:schemeClr>
        </a:solidFill>
        <a:ln w="12700" cap="flat" cmpd="sng" algn="in">
          <a:solidFill>
            <a:schemeClr val="accent3">
              <a:tint val="40000"/>
              <a:alpha val="90000"/>
              <a:hueOff val="-5009685"/>
              <a:satOff val="3860"/>
              <a:lumOff val="73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77812" tIns="330200" rIns="377812" bIns="33020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Public Speaking</a:t>
          </a:r>
        </a:p>
      </dsp:txBody>
      <dsp:txXfrm>
        <a:off x="5331824" y="1365758"/>
        <a:ext cx="4845983" cy="2156460"/>
      </dsp:txXfrm>
    </dsp:sp>
    <dsp:sp modelId="{3F4DFADC-3527-4B20-B309-122EF11968B3}">
      <dsp:nvSpPr>
        <dsp:cNvPr id="0" name=""/>
        <dsp:cNvSpPr/>
      </dsp:nvSpPr>
      <dsp:spPr>
        <a:xfrm>
          <a:off x="7215700" y="359409"/>
          <a:ext cx="1078230" cy="1078230"/>
        </a:xfrm>
        <a:prstGeom prst="ellipse">
          <a:avLst/>
        </a:prstGeom>
        <a:solidFill>
          <a:schemeClr val="accent3">
            <a:hueOff val="-3131451"/>
            <a:satOff val="2017"/>
            <a:lumOff val="2223"/>
            <a:alphaOff val="0"/>
          </a:schemeClr>
        </a:solidFill>
        <a:ln w="12700" cap="flat" cmpd="sng" algn="in">
          <a:solidFill>
            <a:schemeClr val="accent3">
              <a:hueOff val="-3131451"/>
              <a:satOff val="2017"/>
              <a:lumOff val="222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4063" tIns="12700" rIns="84063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2</a:t>
          </a:r>
        </a:p>
      </dsp:txBody>
      <dsp:txXfrm>
        <a:off x="7373603" y="517312"/>
        <a:ext cx="762424" cy="762424"/>
      </dsp:txXfrm>
    </dsp:sp>
    <dsp:sp modelId="{2C7CE8AE-838C-498D-B49A-A818736A2DDB}">
      <dsp:nvSpPr>
        <dsp:cNvPr id="0" name=""/>
        <dsp:cNvSpPr/>
      </dsp:nvSpPr>
      <dsp:spPr>
        <a:xfrm>
          <a:off x="5331824" y="3594028"/>
          <a:ext cx="4845983" cy="72"/>
        </a:xfrm>
        <a:prstGeom prst="rect">
          <a:avLst/>
        </a:prstGeom>
        <a:solidFill>
          <a:schemeClr val="accent3">
            <a:hueOff val="-4697176"/>
            <a:satOff val="3025"/>
            <a:lumOff val="3334"/>
            <a:alphaOff val="0"/>
          </a:schemeClr>
        </a:solidFill>
        <a:ln w="12700" cap="flat" cmpd="sng" algn="in">
          <a:solidFill>
            <a:schemeClr val="accent3">
              <a:hueOff val="-4697176"/>
              <a:satOff val="3025"/>
              <a:lumOff val="333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F66305-3085-4B63-92B8-ADD3D28F663D}">
      <dsp:nvSpPr>
        <dsp:cNvPr id="0" name=""/>
        <dsp:cNvSpPr/>
      </dsp:nvSpPr>
      <dsp:spPr>
        <a:xfrm>
          <a:off x="1242" y="182126"/>
          <a:ext cx="4361384" cy="276947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F136FA-9AA5-4AA7-A6DA-F375BB01F360}">
      <dsp:nvSpPr>
        <dsp:cNvPr id="0" name=""/>
        <dsp:cNvSpPr/>
      </dsp:nvSpPr>
      <dsp:spPr>
        <a:xfrm>
          <a:off x="485840" y="642494"/>
          <a:ext cx="4361384" cy="27694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0" tIns="209550" rIns="209550" bIns="209550" numCol="1" spcCol="1270" anchor="ctr" anchorCtr="0">
          <a:noAutofit/>
        </a:bodyPr>
        <a:lstStyle/>
        <a:p>
          <a:pPr marL="0" lvl="0" indent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500" kern="1200"/>
            <a:t>Future Business Leader</a:t>
          </a:r>
        </a:p>
      </dsp:txBody>
      <dsp:txXfrm>
        <a:off x="566955" y="723609"/>
        <a:ext cx="4199154" cy="2607249"/>
      </dsp:txXfrm>
    </dsp:sp>
    <dsp:sp modelId="{AE40011F-7C6C-4B53-80B6-1C9C3CAA0E17}">
      <dsp:nvSpPr>
        <dsp:cNvPr id="0" name=""/>
        <dsp:cNvSpPr/>
      </dsp:nvSpPr>
      <dsp:spPr>
        <a:xfrm>
          <a:off x="5331824" y="182126"/>
          <a:ext cx="4361384" cy="276947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84574E-15FA-4677-8EA4-8D5A917EA544}">
      <dsp:nvSpPr>
        <dsp:cNvPr id="0" name=""/>
        <dsp:cNvSpPr/>
      </dsp:nvSpPr>
      <dsp:spPr>
        <a:xfrm>
          <a:off x="5816422" y="642494"/>
          <a:ext cx="4361384" cy="27694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0" tIns="209550" rIns="209550" bIns="209550" numCol="1" spcCol="1270" anchor="ctr" anchorCtr="0">
          <a:noAutofit/>
        </a:bodyPr>
        <a:lstStyle/>
        <a:p>
          <a:pPr marL="0" lvl="0" indent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500" kern="1200"/>
            <a:t>Job Interview</a:t>
          </a:r>
        </a:p>
      </dsp:txBody>
      <dsp:txXfrm>
        <a:off x="5897537" y="723609"/>
        <a:ext cx="4199154" cy="260724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6D7513-27B0-4A01-B06B-2BAE4A74F805}">
      <dsp:nvSpPr>
        <dsp:cNvPr id="0" name=""/>
        <dsp:cNvSpPr/>
      </dsp:nvSpPr>
      <dsp:spPr>
        <a:xfrm>
          <a:off x="1242" y="182126"/>
          <a:ext cx="4361384" cy="276947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0CE28C-7D23-4CBD-BEA6-EE71F503AD78}">
      <dsp:nvSpPr>
        <dsp:cNvPr id="0" name=""/>
        <dsp:cNvSpPr/>
      </dsp:nvSpPr>
      <dsp:spPr>
        <a:xfrm>
          <a:off x="485840" y="642494"/>
          <a:ext cx="4361384" cy="27694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/>
            <a:t>Client Service</a:t>
          </a:r>
        </a:p>
      </dsp:txBody>
      <dsp:txXfrm>
        <a:off x="566955" y="723609"/>
        <a:ext cx="4199154" cy="2607249"/>
      </dsp:txXfrm>
    </dsp:sp>
    <dsp:sp modelId="{E125A3CC-F8C9-488A-9C23-D3AFC93B6EC5}">
      <dsp:nvSpPr>
        <dsp:cNvPr id="0" name=""/>
        <dsp:cNvSpPr/>
      </dsp:nvSpPr>
      <dsp:spPr>
        <a:xfrm>
          <a:off x="5331824" y="182126"/>
          <a:ext cx="4361384" cy="276947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AB3C69-E085-4251-A0FE-F931A6D69DB7}">
      <dsp:nvSpPr>
        <dsp:cNvPr id="0" name=""/>
        <dsp:cNvSpPr/>
      </dsp:nvSpPr>
      <dsp:spPr>
        <a:xfrm>
          <a:off x="5816422" y="642494"/>
          <a:ext cx="4361384" cy="27694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/>
            <a:t>Help Desk</a:t>
          </a:r>
        </a:p>
      </dsp:txBody>
      <dsp:txXfrm>
        <a:off x="5897537" y="723609"/>
        <a:ext cx="4199154" cy="2607249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7EB439-F990-45C9-9F46-D2DB497E1130}">
      <dsp:nvSpPr>
        <dsp:cNvPr id="0" name=""/>
        <dsp:cNvSpPr/>
      </dsp:nvSpPr>
      <dsp:spPr>
        <a:xfrm>
          <a:off x="1242" y="182126"/>
          <a:ext cx="4361384" cy="276947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5A094E-8783-4407-9941-4D52F6533E05}">
      <dsp:nvSpPr>
        <dsp:cNvPr id="0" name=""/>
        <dsp:cNvSpPr/>
      </dsp:nvSpPr>
      <dsp:spPr>
        <a:xfrm>
          <a:off x="485840" y="642494"/>
          <a:ext cx="4361384" cy="27694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0" tIns="209550" rIns="209550" bIns="209550" numCol="1" spcCol="1270" anchor="ctr" anchorCtr="0">
          <a:noAutofit/>
        </a:bodyPr>
        <a:lstStyle/>
        <a:p>
          <a:pPr marL="0" lvl="0" indent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500" kern="1200"/>
            <a:t>Electronic Career Portfolio</a:t>
          </a:r>
        </a:p>
      </dsp:txBody>
      <dsp:txXfrm>
        <a:off x="566955" y="723609"/>
        <a:ext cx="4199154" cy="2607249"/>
      </dsp:txXfrm>
    </dsp:sp>
    <dsp:sp modelId="{BA0FF749-AFBB-4DFA-8408-BB259D82905A}">
      <dsp:nvSpPr>
        <dsp:cNvPr id="0" name=""/>
        <dsp:cNvSpPr/>
      </dsp:nvSpPr>
      <dsp:spPr>
        <a:xfrm>
          <a:off x="5331824" y="182126"/>
          <a:ext cx="4361384" cy="276947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40924D-D677-4F0A-860B-28582DF90FB4}">
      <dsp:nvSpPr>
        <dsp:cNvPr id="0" name=""/>
        <dsp:cNvSpPr/>
      </dsp:nvSpPr>
      <dsp:spPr>
        <a:xfrm>
          <a:off x="5816422" y="642494"/>
          <a:ext cx="4361384" cy="27694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0" tIns="209550" rIns="209550" bIns="209550" numCol="1" spcCol="1270" anchor="ctr" anchorCtr="0">
          <a:noAutofit/>
        </a:bodyPr>
        <a:lstStyle/>
        <a:p>
          <a:pPr marL="0" lvl="0" indent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500" kern="1200"/>
            <a:t>Sales Presentation</a:t>
          </a:r>
        </a:p>
      </dsp:txBody>
      <dsp:txXfrm>
        <a:off x="5897537" y="723609"/>
        <a:ext cx="4199154" cy="2607249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A6A56E-9625-48CB-BFF8-FF25857A66C5}">
      <dsp:nvSpPr>
        <dsp:cNvPr id="0" name=""/>
        <dsp:cNvSpPr/>
      </dsp:nvSpPr>
      <dsp:spPr>
        <a:xfrm>
          <a:off x="0" y="7850"/>
          <a:ext cx="10179050" cy="818999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Computer Applications</a:t>
          </a:r>
        </a:p>
      </dsp:txBody>
      <dsp:txXfrm>
        <a:off x="39980" y="47830"/>
        <a:ext cx="10099090" cy="739039"/>
      </dsp:txXfrm>
    </dsp:sp>
    <dsp:sp modelId="{BF5BCE9A-B082-4762-94BA-E7034932CB6B}">
      <dsp:nvSpPr>
        <dsp:cNvPr id="0" name=""/>
        <dsp:cNvSpPr/>
      </dsp:nvSpPr>
      <dsp:spPr>
        <a:xfrm>
          <a:off x="0" y="927650"/>
          <a:ext cx="10179050" cy="818999"/>
        </a:xfrm>
        <a:prstGeom prst="roundRect">
          <a:avLst/>
        </a:prstGeom>
        <a:solidFill>
          <a:schemeClr val="accent3">
            <a:hueOff val="-1565725"/>
            <a:satOff val="1008"/>
            <a:lumOff val="1111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Database Design &amp; Applications</a:t>
          </a:r>
        </a:p>
      </dsp:txBody>
      <dsp:txXfrm>
        <a:off x="39980" y="967630"/>
        <a:ext cx="10099090" cy="739039"/>
      </dsp:txXfrm>
    </dsp:sp>
    <dsp:sp modelId="{59832418-C05E-4D3B-96FF-CBA618B3750F}">
      <dsp:nvSpPr>
        <dsp:cNvPr id="0" name=""/>
        <dsp:cNvSpPr/>
      </dsp:nvSpPr>
      <dsp:spPr>
        <a:xfrm>
          <a:off x="0" y="1847450"/>
          <a:ext cx="10179050" cy="818999"/>
        </a:xfrm>
        <a:prstGeom prst="roundRect">
          <a:avLst/>
        </a:prstGeom>
        <a:solidFill>
          <a:schemeClr val="accent3">
            <a:hueOff val="-3131451"/>
            <a:satOff val="2017"/>
            <a:lumOff val="2223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Spreadsheet Applications</a:t>
          </a:r>
        </a:p>
      </dsp:txBody>
      <dsp:txXfrm>
        <a:off x="39980" y="1887430"/>
        <a:ext cx="10099090" cy="739039"/>
      </dsp:txXfrm>
    </dsp:sp>
    <dsp:sp modelId="{9919A6D3-AD9E-483B-B70E-575876AB6E92}">
      <dsp:nvSpPr>
        <dsp:cNvPr id="0" name=""/>
        <dsp:cNvSpPr/>
      </dsp:nvSpPr>
      <dsp:spPr>
        <a:xfrm>
          <a:off x="0" y="2767249"/>
          <a:ext cx="10179050" cy="818999"/>
        </a:xfrm>
        <a:prstGeom prst="roundRect">
          <a:avLst/>
        </a:prstGeom>
        <a:solidFill>
          <a:schemeClr val="accent3">
            <a:hueOff val="-4697176"/>
            <a:satOff val="3025"/>
            <a:lumOff val="3334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Word Processing</a:t>
          </a:r>
        </a:p>
      </dsp:txBody>
      <dsp:txXfrm>
        <a:off x="39980" y="2807229"/>
        <a:ext cx="10099090" cy="7390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6/7/layout/BasicLinearProcessNumbered">
  <dgm:title val="Basic Linear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1"/>
      <dgm:constr type="primFontSz" for="des" forName="sibTransNodeCircle" op="equ"/>
      <dgm:constr type="primFontSz" for="des" forName="nodeText" op="equ"/>
      <dgm:constr type="h" for="des" forName="sibTransNodeCircle" op="equ"/>
      <dgm:constr type="w" for="des" forName="sibTransNodeCircle" op="equ"/>
    </dgm:constrLst>
    <dgm:ruleLst>
      <dgm:rule type="h" val="NaN" fact="1.2" max="NaN"/>
    </dgm:ruleLst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4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h" for="ch" forName="sibTransNodeCircle" refType="h" refFor="ch" refForName="bgRect" fact="0.3"/>
          <dgm:constr type="w" for="ch" forName="sibTransNodeCircle" refType="h" refFor="ch" refForName="sibTransNodeCircle"/>
          <dgm:constr type="ctrX" for="ch" forName="sibTransNodeCircle" refType="w" fact="0.5"/>
          <dgm:constr type="ctrY" for="ch" forName="sibTransNodeCircle" refType="h" fact="0.25"/>
          <dgm:constr type="r" for="ch" forName="nodeText" refType="r" refFor="ch" refForName="bgRect"/>
          <dgm:constr type="h" for="ch" forName="nodeText" refType="h" refFor="ch" refForName="bgRect" fact="0.6"/>
          <dgm:constr type="t" for="ch" forName="nodeText" refType="h" refFor="ch" refForName="bgRect" fact="0.38"/>
          <dgm:constr type="b" for="ch" forName="bottomLine" refType="b" refFor="ch" refForName="bgRect"/>
          <dgm:constr type="w" for="ch" forName="bottomLine" refType="w" refFor="ch" refForName="bgRect"/>
          <dgm:constr type="h" for="ch" forName="bottomLine" val="0.002"/>
        </dgm:constrLst>
        <dgm:ruleLst/>
        <dgm:layoutNode name="bgRect" styleLbl="bgAccFollowNode1">
          <dgm:alg type="sp"/>
          <dgm:shape xmlns:r="http://schemas.openxmlformats.org/officeDocument/2006/relationships" type="rect" r:blip="">
            <dgm:adjLst/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Circle" styleLbl="alignNode1">
            <dgm:varLst>
              <dgm:chMax val="0"/>
              <dgm:bulletEnabled/>
            </dgm:varLst>
            <dgm:presOf axis="self" ptType="sibTrans"/>
            <dgm:alg type="tx">
              <dgm:param type="txAnchorVert" val="mid"/>
              <dgm:param type="txAnchorHorzCh" val="ctr"/>
            </dgm:alg>
            <dgm:shape xmlns:r="http://schemas.openxmlformats.org/officeDocument/2006/relationships" type="ellipse" r:blip="">
              <dgm:adjLst/>
            </dgm:shape>
            <dgm:constrLst>
              <dgm:constr type="w" refType="h" op="lte"/>
              <dgm:constr type="primFontSz" val="48"/>
              <dgm:constr type="tMarg" val="1"/>
              <dgm:constr type="lMarg" refType="w" fact="0.221"/>
              <dgm:constr type="rMarg" refType="w" fact="0.221"/>
              <dgm:constr type="bMarg" val="1"/>
            </dgm:constrLst>
            <dgm:ruleLst>
              <dgm:rule type="primFontSz" val="14" fact="NaN" max="NaN"/>
            </dgm:ruleLst>
          </dgm:layoutNode>
        </dgm:forEach>
        <dgm:layoutNode name="bottomLine" styleLbl="alignNode1">
          <dgm:varLst/>
          <dgm:presOf/>
          <dgm:alg type="sp"/>
          <dgm:shape xmlns:r="http://schemas.openxmlformats.org/officeDocument/2006/relationships" type="rect" r:blip="">
            <dgm:adjLst/>
          </dgm:shape>
          <dgm:constrLst/>
          <dgm:ruleLst/>
        </dgm:layoutNode>
        <dgm:layoutNode name="nodeText" styleLbl="bgAccFollow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-1" hideGeom="1">
            <dgm:adjLst/>
          </dgm:shape>
          <dgm:presOf axis="desOrSelf" ptType="node"/>
          <dgm:constrLst>
            <dgm:constr type="primFontSz" val="26"/>
            <dgm:constr type="tMarg" val="26"/>
            <dgm:constr type="lMarg" refType="w" fact="0.221"/>
            <dgm:constr type="rMarg" refType="w" fact="0.221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smtClean="0"/>
              <a:pPr/>
              <a:t>10/24/2017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65482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10/24/2017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1161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10/24/2017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3419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10/24/2017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748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smtClean="0"/>
              <a:pPr/>
              <a:t>10/24/2017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0383714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10/24/2017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955193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10/24/2017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6556880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10/24/2017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3784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10/24/2017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9905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smtClean="0"/>
              <a:t>10/24/2017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8798905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smtClean="0"/>
              <a:t>10/24/2017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6310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smtClean="0"/>
              <a:pPr/>
              <a:t>10/24/2017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48815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svg"/><Relationship Id="rId5" Type="http://schemas.openxmlformats.org/officeDocument/2006/relationships/image" Target="../media/image1.png"/><Relationship Id="rId4" Type="http://schemas.openxmlformats.org/officeDocument/2006/relationships/slide" Target="slide1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Layout" Target="../diagrams/layout4.xml"/><Relationship Id="rId7" Type="http://schemas.openxmlformats.org/officeDocument/2006/relationships/slide" Target="slide1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Relationship Id="rId9" Type="http://schemas.openxmlformats.org/officeDocument/2006/relationships/image" Target="../media/image2.sv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svg"/><Relationship Id="rId3" Type="http://schemas.openxmlformats.org/officeDocument/2006/relationships/slide" Target="slide14.xml"/><Relationship Id="rId7" Type="http://schemas.openxmlformats.org/officeDocument/2006/relationships/image" Target="../media/image1.png"/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slide" Target="slide16.xml"/><Relationship Id="rId4" Type="http://schemas.openxmlformats.org/officeDocument/2006/relationships/slide" Target="slide15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Layout" Target="../diagrams/layout5.xml"/><Relationship Id="rId7" Type="http://schemas.openxmlformats.org/officeDocument/2006/relationships/slide" Target="slide1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Relationship Id="rId9" Type="http://schemas.openxmlformats.org/officeDocument/2006/relationships/image" Target="../media/image2.sv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Layout" Target="../diagrams/layout6.xml"/><Relationship Id="rId7" Type="http://schemas.openxmlformats.org/officeDocument/2006/relationships/slide" Target="slide1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Relationship Id="rId9" Type="http://schemas.openxmlformats.org/officeDocument/2006/relationships/image" Target="../media/image2.sv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Layout" Target="../diagrams/layout7.xml"/><Relationship Id="rId7" Type="http://schemas.openxmlformats.org/officeDocument/2006/relationships/slide" Target="slide1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Relationship Id="rId9" Type="http://schemas.openxmlformats.org/officeDocument/2006/relationships/image" Target="../media/image2.sv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Layout" Target="../diagrams/layout8.xml"/><Relationship Id="rId7" Type="http://schemas.openxmlformats.org/officeDocument/2006/relationships/slide" Target="slide1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Relationship Id="rId9" Type="http://schemas.openxmlformats.org/officeDocument/2006/relationships/image" Target="../media/image2.sv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slide" Target="slide1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svg"/><Relationship Id="rId5" Type="http://schemas.openxmlformats.org/officeDocument/2006/relationships/image" Target="../media/image1.png"/><Relationship Id="rId4" Type="http://schemas.openxmlformats.org/officeDocument/2006/relationships/slide" Target="slide1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Layout" Target="../diagrams/layout9.xml"/><Relationship Id="rId7" Type="http://schemas.openxmlformats.org/officeDocument/2006/relationships/slide" Target="slide1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Relationship Id="rId9" Type="http://schemas.openxmlformats.org/officeDocument/2006/relationships/image" Target="../media/image2.sv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slide" Target="slide2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svg"/><Relationship Id="rId5" Type="http://schemas.openxmlformats.org/officeDocument/2006/relationships/image" Target="../media/image1.png"/><Relationship Id="rId4" Type="http://schemas.openxmlformats.org/officeDocument/2006/relationships/slide" Target="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svg"/><Relationship Id="rId5" Type="http://schemas.openxmlformats.org/officeDocument/2006/relationships/image" Target="../media/image1.png"/><Relationship Id="rId4" Type="http://schemas.openxmlformats.org/officeDocument/2006/relationships/slide" Target="slide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Layout" Target="../diagrams/layout10.xml"/><Relationship Id="rId7" Type="http://schemas.openxmlformats.org/officeDocument/2006/relationships/slide" Target="slide1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Relationship Id="rId9" Type="http://schemas.openxmlformats.org/officeDocument/2006/relationships/image" Target="../media/image2.sv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Layout" Target="../diagrams/layout11.xml"/><Relationship Id="rId7" Type="http://schemas.openxmlformats.org/officeDocument/2006/relationships/slide" Target="slide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Relationship Id="rId9" Type="http://schemas.openxmlformats.org/officeDocument/2006/relationships/image" Target="../media/image2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svg"/><Relationship Id="rId5" Type="http://schemas.openxmlformats.org/officeDocument/2006/relationships/image" Target="../media/image1.png"/><Relationship Id="rId4" Type="http://schemas.openxmlformats.org/officeDocument/2006/relationships/slide" Target="slid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7" Type="http://schemas.openxmlformats.org/officeDocument/2006/relationships/image" Target="../media/image2.svg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slide" Target="slide1.xml"/><Relationship Id="rId4" Type="http://schemas.openxmlformats.org/officeDocument/2006/relationships/slide" Target="slide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Layout" Target="../diagrams/layout1.xml"/><Relationship Id="rId7" Type="http://schemas.openxmlformats.org/officeDocument/2006/relationships/slide" Target="slide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2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Layout" Target="../diagrams/layout2.xml"/><Relationship Id="rId7" Type="http://schemas.openxmlformats.org/officeDocument/2006/relationships/slide" Target="slide1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Relationship Id="rId9" Type="http://schemas.openxmlformats.org/officeDocument/2006/relationships/image" Target="../media/image2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svg"/><Relationship Id="rId5" Type="http://schemas.openxmlformats.org/officeDocument/2006/relationships/image" Target="../media/image1.png"/><Relationship Id="rId4" Type="http://schemas.openxmlformats.org/officeDocument/2006/relationships/slide" Target="slide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Layout" Target="../diagrams/layout3.xml"/><Relationship Id="rId7" Type="http://schemas.openxmlformats.org/officeDocument/2006/relationships/slide" Target="slide1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Relationship Id="rId9" Type="http://schemas.openxmlformats.org/officeDocument/2006/relationships/image" Target="../media/image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5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0C67D2-11CE-4EE8-97C4-2CC40C687F8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400" dirty="0"/>
              <a:t>Choosing</a:t>
            </a:r>
            <a:br>
              <a:rPr lang="en-US" sz="4400" dirty="0"/>
            </a:br>
            <a:r>
              <a:rPr lang="en-US" sz="4400" dirty="0"/>
              <a:t>your</a:t>
            </a:r>
            <a:br>
              <a:rPr lang="en-US" sz="4400" dirty="0"/>
            </a:br>
            <a:r>
              <a:rPr lang="en-US" sz="4400" dirty="0"/>
              <a:t>FBLA </a:t>
            </a:r>
            <a:br>
              <a:rPr lang="en-US" sz="4400" dirty="0"/>
            </a:br>
            <a:r>
              <a:rPr lang="en-US" sz="4400" dirty="0"/>
              <a:t>Competitive </a:t>
            </a:r>
            <a:br>
              <a:rPr lang="en-US" sz="4400" dirty="0"/>
            </a:br>
            <a:r>
              <a:rPr lang="en-US" sz="4400" dirty="0"/>
              <a:t> Event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AEF7C9-74EE-4B3B-8725-55A3FF6D4A0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  <a:hlinkClick r:id="rId2" action="ppaction://hlinksldjump"/>
              </a:rPr>
              <a:t>Click to Start Here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71528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C6B8DD-6621-44DF-83EC-3A47718429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en-US" dirty="0"/>
              <a:t>Are you in the 9</a:t>
            </a:r>
            <a:r>
              <a:rPr lang="en-US" baseline="30000" dirty="0"/>
              <a:t>th</a:t>
            </a:r>
            <a:r>
              <a:rPr lang="en-US" dirty="0"/>
              <a:t> or 10</a:t>
            </a:r>
            <a:r>
              <a:rPr lang="en-US" baseline="30000" dirty="0"/>
              <a:t>th</a:t>
            </a:r>
            <a:r>
              <a:rPr lang="en-US" dirty="0"/>
              <a:t> grade?</a:t>
            </a:r>
          </a:p>
        </p:txBody>
      </p:sp>
      <p:sp>
        <p:nvSpPr>
          <p:cNvPr id="4" name="Freeform: Shape 3">
            <a:hlinkClick r:id="rId2" action="ppaction://hlinksldjump"/>
            <a:extLst>
              <a:ext uri="{FF2B5EF4-FFF2-40B4-BE49-F238E27FC236}">
                <a16:creationId xmlns:a16="http://schemas.microsoft.com/office/drawing/2014/main" id="{A5F3BA93-4535-4016-ABFD-C0908BCD6361}"/>
              </a:ext>
            </a:extLst>
          </p:cNvPr>
          <p:cNvSpPr/>
          <p:nvPr/>
        </p:nvSpPr>
        <p:spPr>
          <a:xfrm>
            <a:off x="1252192" y="2952320"/>
            <a:ext cx="4522917" cy="2261458"/>
          </a:xfrm>
          <a:custGeom>
            <a:avLst/>
            <a:gdLst>
              <a:gd name="connsiteX0" fmla="*/ 0 w 4522917"/>
              <a:gd name="connsiteY0" fmla="*/ 226146 h 2261458"/>
              <a:gd name="connsiteX1" fmla="*/ 226146 w 4522917"/>
              <a:gd name="connsiteY1" fmla="*/ 0 h 2261458"/>
              <a:gd name="connsiteX2" fmla="*/ 4296771 w 4522917"/>
              <a:gd name="connsiteY2" fmla="*/ 0 h 2261458"/>
              <a:gd name="connsiteX3" fmla="*/ 4522917 w 4522917"/>
              <a:gd name="connsiteY3" fmla="*/ 226146 h 2261458"/>
              <a:gd name="connsiteX4" fmla="*/ 4522917 w 4522917"/>
              <a:gd name="connsiteY4" fmla="*/ 2035312 h 2261458"/>
              <a:gd name="connsiteX5" fmla="*/ 4296771 w 4522917"/>
              <a:gd name="connsiteY5" fmla="*/ 2261458 h 2261458"/>
              <a:gd name="connsiteX6" fmla="*/ 226146 w 4522917"/>
              <a:gd name="connsiteY6" fmla="*/ 2261458 h 2261458"/>
              <a:gd name="connsiteX7" fmla="*/ 0 w 4522917"/>
              <a:gd name="connsiteY7" fmla="*/ 2035312 h 2261458"/>
              <a:gd name="connsiteX8" fmla="*/ 0 w 4522917"/>
              <a:gd name="connsiteY8" fmla="*/ 226146 h 22614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522917" h="2261458">
                <a:moveTo>
                  <a:pt x="0" y="226146"/>
                </a:moveTo>
                <a:cubicBezTo>
                  <a:pt x="0" y="101249"/>
                  <a:pt x="101249" y="0"/>
                  <a:pt x="226146" y="0"/>
                </a:cubicBezTo>
                <a:lnTo>
                  <a:pt x="4296771" y="0"/>
                </a:lnTo>
                <a:cubicBezTo>
                  <a:pt x="4421668" y="0"/>
                  <a:pt x="4522917" y="101249"/>
                  <a:pt x="4522917" y="226146"/>
                </a:cubicBezTo>
                <a:lnTo>
                  <a:pt x="4522917" y="2035312"/>
                </a:lnTo>
                <a:cubicBezTo>
                  <a:pt x="4522917" y="2160209"/>
                  <a:pt x="4421668" y="2261458"/>
                  <a:pt x="4296771" y="2261458"/>
                </a:cubicBezTo>
                <a:lnTo>
                  <a:pt x="226146" y="2261458"/>
                </a:lnTo>
                <a:cubicBezTo>
                  <a:pt x="101249" y="2261458"/>
                  <a:pt x="0" y="2160209"/>
                  <a:pt x="0" y="2035312"/>
                </a:cubicBezTo>
                <a:lnTo>
                  <a:pt x="0" y="226146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90061" tIns="148786" rIns="190061" bIns="148786" numCol="1" spcCol="1270" anchor="ctr" anchorCtr="0">
            <a:noAutofit/>
          </a:bodyPr>
          <a:lstStyle/>
          <a:p>
            <a:pPr marL="0" lvl="0" indent="0" algn="ctr" defTabSz="2889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6500" kern="1200"/>
              <a:t>Yes</a:t>
            </a:r>
          </a:p>
        </p:txBody>
      </p:sp>
      <p:sp>
        <p:nvSpPr>
          <p:cNvPr id="7" name="Freeform: Shape 6">
            <a:hlinkClick r:id="rId3" action="ppaction://hlinksldjump"/>
            <a:extLst>
              <a:ext uri="{FF2B5EF4-FFF2-40B4-BE49-F238E27FC236}">
                <a16:creationId xmlns:a16="http://schemas.microsoft.com/office/drawing/2014/main" id="{6ED29995-4C54-4E20-B582-1E7F21922CB0}"/>
              </a:ext>
            </a:extLst>
          </p:cNvPr>
          <p:cNvSpPr/>
          <p:nvPr/>
        </p:nvSpPr>
        <p:spPr>
          <a:xfrm>
            <a:off x="6905839" y="2952320"/>
            <a:ext cx="4522917" cy="2261458"/>
          </a:xfrm>
          <a:custGeom>
            <a:avLst/>
            <a:gdLst>
              <a:gd name="connsiteX0" fmla="*/ 0 w 4522917"/>
              <a:gd name="connsiteY0" fmla="*/ 226146 h 2261458"/>
              <a:gd name="connsiteX1" fmla="*/ 226146 w 4522917"/>
              <a:gd name="connsiteY1" fmla="*/ 0 h 2261458"/>
              <a:gd name="connsiteX2" fmla="*/ 4296771 w 4522917"/>
              <a:gd name="connsiteY2" fmla="*/ 0 h 2261458"/>
              <a:gd name="connsiteX3" fmla="*/ 4522917 w 4522917"/>
              <a:gd name="connsiteY3" fmla="*/ 226146 h 2261458"/>
              <a:gd name="connsiteX4" fmla="*/ 4522917 w 4522917"/>
              <a:gd name="connsiteY4" fmla="*/ 2035312 h 2261458"/>
              <a:gd name="connsiteX5" fmla="*/ 4296771 w 4522917"/>
              <a:gd name="connsiteY5" fmla="*/ 2261458 h 2261458"/>
              <a:gd name="connsiteX6" fmla="*/ 226146 w 4522917"/>
              <a:gd name="connsiteY6" fmla="*/ 2261458 h 2261458"/>
              <a:gd name="connsiteX7" fmla="*/ 0 w 4522917"/>
              <a:gd name="connsiteY7" fmla="*/ 2035312 h 2261458"/>
              <a:gd name="connsiteX8" fmla="*/ 0 w 4522917"/>
              <a:gd name="connsiteY8" fmla="*/ 226146 h 22614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522917" h="2261458">
                <a:moveTo>
                  <a:pt x="0" y="226146"/>
                </a:moveTo>
                <a:cubicBezTo>
                  <a:pt x="0" y="101249"/>
                  <a:pt x="101249" y="0"/>
                  <a:pt x="226146" y="0"/>
                </a:cubicBezTo>
                <a:lnTo>
                  <a:pt x="4296771" y="0"/>
                </a:lnTo>
                <a:cubicBezTo>
                  <a:pt x="4421668" y="0"/>
                  <a:pt x="4522917" y="101249"/>
                  <a:pt x="4522917" y="226146"/>
                </a:cubicBezTo>
                <a:lnTo>
                  <a:pt x="4522917" y="2035312"/>
                </a:lnTo>
                <a:cubicBezTo>
                  <a:pt x="4522917" y="2160209"/>
                  <a:pt x="4421668" y="2261458"/>
                  <a:pt x="4296771" y="2261458"/>
                </a:cubicBezTo>
                <a:lnTo>
                  <a:pt x="226146" y="2261458"/>
                </a:lnTo>
                <a:cubicBezTo>
                  <a:pt x="101249" y="2261458"/>
                  <a:pt x="0" y="2160209"/>
                  <a:pt x="0" y="2035312"/>
                </a:cubicBezTo>
                <a:lnTo>
                  <a:pt x="0" y="226146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-4697176"/>
              <a:satOff val="3025"/>
              <a:lumOff val="3334"/>
              <a:alphaOff val="0"/>
            </a:schemeClr>
          </a:fillRef>
          <a:effectRef idx="0">
            <a:schemeClr val="accent3">
              <a:hueOff val="-4697176"/>
              <a:satOff val="3025"/>
              <a:lumOff val="3334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90061" tIns="148786" rIns="190061" bIns="148786" numCol="1" spcCol="1270" anchor="ctr" anchorCtr="0">
            <a:noAutofit/>
          </a:bodyPr>
          <a:lstStyle/>
          <a:p>
            <a:pPr marL="0" lvl="0" indent="0" algn="ctr" defTabSz="2889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6500" kern="1200" dirty="0"/>
              <a:t>No</a:t>
            </a:r>
          </a:p>
        </p:txBody>
      </p:sp>
      <p:pic>
        <p:nvPicPr>
          <p:cNvPr id="8" name="Graphic 7" descr="Back">
            <a:hlinkClick r:id="rId4" action="ppaction://hlinksldjump"/>
            <a:extLst>
              <a:ext uri="{FF2B5EF4-FFF2-40B4-BE49-F238E27FC236}">
                <a16:creationId xmlns:a16="http://schemas.microsoft.com/office/drawing/2014/main" id="{BE5C397A-856A-40F8-A52E-8256134C46C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0972800" y="594360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17412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5BF278-9C96-4A74-B4FC-D0E3A311A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en-US" dirty="0"/>
              <a:t>9</a:t>
            </a:r>
            <a:r>
              <a:rPr lang="en-US" baseline="30000" dirty="0"/>
              <a:t>th</a:t>
            </a:r>
            <a:r>
              <a:rPr lang="en-US" dirty="0"/>
              <a:t> and 10</a:t>
            </a:r>
            <a:r>
              <a:rPr lang="en-US" baseline="30000" dirty="0"/>
              <a:t>th</a:t>
            </a:r>
            <a:r>
              <a:rPr lang="en-US" dirty="0"/>
              <a:t> Grade speaking event or presentation</a:t>
            </a:r>
          </a:p>
        </p:txBody>
      </p:sp>
      <p:graphicFrame>
        <p:nvGraphicFramePr>
          <p:cNvPr id="5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397398"/>
              </p:ext>
            </p:extLst>
          </p:nvPr>
        </p:nvGraphicFramePr>
        <p:xfrm>
          <a:off x="1250950" y="2286000"/>
          <a:ext cx="10179050" cy="3594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Graphic 6" descr="Back">
            <a:hlinkClick r:id="rId7" action="ppaction://hlinksldjump"/>
            <a:extLst>
              <a:ext uri="{FF2B5EF4-FFF2-40B4-BE49-F238E27FC236}">
                <a16:creationId xmlns:a16="http://schemas.microsoft.com/office/drawing/2014/main" id="{72303723-D794-4150-A36F-F6A5EC8585F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0972800" y="594360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67585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981771-D68C-480E-88AB-5602D81918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9" y="645107"/>
            <a:ext cx="3384329" cy="5408284"/>
          </a:xfrm>
        </p:spPr>
        <p:txBody>
          <a:bodyPr anchor="ctr">
            <a:normAutofit/>
          </a:bodyPr>
          <a:lstStyle/>
          <a:p>
            <a:r>
              <a:rPr lang="en-US" sz="4000"/>
              <a:t>Consider one of these:</a:t>
            </a:r>
          </a:p>
        </p:txBody>
      </p:sp>
      <p:sp>
        <p:nvSpPr>
          <p:cNvPr id="4" name="Freeform: Shape 3">
            <a:hlinkClick r:id="rId2" action="ppaction://hlinksldjump"/>
            <a:extLst>
              <a:ext uri="{FF2B5EF4-FFF2-40B4-BE49-F238E27FC236}">
                <a16:creationId xmlns:a16="http://schemas.microsoft.com/office/drawing/2014/main" id="{73C933AF-8E23-4BA2-847E-3745312F4197}"/>
              </a:ext>
            </a:extLst>
          </p:cNvPr>
          <p:cNvSpPr/>
          <p:nvPr/>
        </p:nvSpPr>
        <p:spPr>
          <a:xfrm>
            <a:off x="5175250" y="1253037"/>
            <a:ext cx="6254749" cy="959400"/>
          </a:xfrm>
          <a:custGeom>
            <a:avLst/>
            <a:gdLst>
              <a:gd name="connsiteX0" fmla="*/ 0 w 6254749"/>
              <a:gd name="connsiteY0" fmla="*/ 159903 h 959400"/>
              <a:gd name="connsiteX1" fmla="*/ 159903 w 6254749"/>
              <a:gd name="connsiteY1" fmla="*/ 0 h 959400"/>
              <a:gd name="connsiteX2" fmla="*/ 6094846 w 6254749"/>
              <a:gd name="connsiteY2" fmla="*/ 0 h 959400"/>
              <a:gd name="connsiteX3" fmla="*/ 6254749 w 6254749"/>
              <a:gd name="connsiteY3" fmla="*/ 159903 h 959400"/>
              <a:gd name="connsiteX4" fmla="*/ 6254749 w 6254749"/>
              <a:gd name="connsiteY4" fmla="*/ 799497 h 959400"/>
              <a:gd name="connsiteX5" fmla="*/ 6094846 w 6254749"/>
              <a:gd name="connsiteY5" fmla="*/ 959400 h 959400"/>
              <a:gd name="connsiteX6" fmla="*/ 159903 w 6254749"/>
              <a:gd name="connsiteY6" fmla="*/ 959400 h 959400"/>
              <a:gd name="connsiteX7" fmla="*/ 0 w 6254749"/>
              <a:gd name="connsiteY7" fmla="*/ 799497 h 959400"/>
              <a:gd name="connsiteX8" fmla="*/ 0 w 6254749"/>
              <a:gd name="connsiteY8" fmla="*/ 159903 h 959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254749" h="959400">
                <a:moveTo>
                  <a:pt x="0" y="159903"/>
                </a:moveTo>
                <a:cubicBezTo>
                  <a:pt x="0" y="71591"/>
                  <a:pt x="71591" y="0"/>
                  <a:pt x="159903" y="0"/>
                </a:cubicBezTo>
                <a:lnTo>
                  <a:pt x="6094846" y="0"/>
                </a:lnTo>
                <a:cubicBezTo>
                  <a:pt x="6183158" y="0"/>
                  <a:pt x="6254749" y="71591"/>
                  <a:pt x="6254749" y="159903"/>
                </a:cubicBezTo>
                <a:lnTo>
                  <a:pt x="6254749" y="799497"/>
                </a:lnTo>
                <a:cubicBezTo>
                  <a:pt x="6254749" y="887809"/>
                  <a:pt x="6183158" y="959400"/>
                  <a:pt x="6094846" y="959400"/>
                </a:cubicBezTo>
                <a:lnTo>
                  <a:pt x="159903" y="959400"/>
                </a:lnTo>
                <a:cubicBezTo>
                  <a:pt x="71591" y="959400"/>
                  <a:pt x="0" y="887809"/>
                  <a:pt x="0" y="799497"/>
                </a:cubicBezTo>
                <a:lnTo>
                  <a:pt x="0" y="159903"/>
                </a:lnTo>
                <a:close/>
              </a:path>
            </a:pathLst>
          </a:custGeom>
        </p:spPr>
        <p:style>
          <a:lnRef idx="2">
            <a:schemeClr val="lt2">
              <a:hueOff val="0"/>
              <a:satOff val="0"/>
              <a:lumOff val="0"/>
              <a:alphaOff val="0"/>
            </a:schemeClr>
          </a:lnRef>
          <a:fillRef idx="1">
            <a:schemeClr val="dk2">
              <a:hueOff val="0"/>
              <a:satOff val="0"/>
              <a:lumOff val="0"/>
              <a:alphaOff val="0"/>
            </a:schemeClr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03044" tIns="203044" rIns="203044" bIns="203044" numCol="1" spcCol="1270" anchor="ctr" anchorCtr="0">
            <a:noAutofit/>
          </a:bodyPr>
          <a:lstStyle/>
          <a:p>
            <a:pPr marL="0" lvl="0" indent="0" algn="l" defTabSz="1822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4100" kern="1200" dirty="0"/>
              <a:t>Speaking Events</a:t>
            </a:r>
          </a:p>
        </p:txBody>
      </p:sp>
      <p:sp>
        <p:nvSpPr>
          <p:cNvPr id="7" name="Freeform: Shape 6">
            <a:hlinkClick r:id="rId3" action="ppaction://hlinksldjump"/>
            <a:extLst>
              <a:ext uri="{FF2B5EF4-FFF2-40B4-BE49-F238E27FC236}">
                <a16:creationId xmlns:a16="http://schemas.microsoft.com/office/drawing/2014/main" id="{5A9FDD4D-9BB8-4026-A6C5-F0980D7CE5D4}"/>
              </a:ext>
            </a:extLst>
          </p:cNvPr>
          <p:cNvSpPr/>
          <p:nvPr/>
        </p:nvSpPr>
        <p:spPr>
          <a:xfrm>
            <a:off x="5175250" y="2330517"/>
            <a:ext cx="6254749" cy="959400"/>
          </a:xfrm>
          <a:custGeom>
            <a:avLst/>
            <a:gdLst>
              <a:gd name="connsiteX0" fmla="*/ 0 w 6254749"/>
              <a:gd name="connsiteY0" fmla="*/ 159903 h 959400"/>
              <a:gd name="connsiteX1" fmla="*/ 159903 w 6254749"/>
              <a:gd name="connsiteY1" fmla="*/ 0 h 959400"/>
              <a:gd name="connsiteX2" fmla="*/ 6094846 w 6254749"/>
              <a:gd name="connsiteY2" fmla="*/ 0 h 959400"/>
              <a:gd name="connsiteX3" fmla="*/ 6254749 w 6254749"/>
              <a:gd name="connsiteY3" fmla="*/ 159903 h 959400"/>
              <a:gd name="connsiteX4" fmla="*/ 6254749 w 6254749"/>
              <a:gd name="connsiteY4" fmla="*/ 799497 h 959400"/>
              <a:gd name="connsiteX5" fmla="*/ 6094846 w 6254749"/>
              <a:gd name="connsiteY5" fmla="*/ 959400 h 959400"/>
              <a:gd name="connsiteX6" fmla="*/ 159903 w 6254749"/>
              <a:gd name="connsiteY6" fmla="*/ 959400 h 959400"/>
              <a:gd name="connsiteX7" fmla="*/ 0 w 6254749"/>
              <a:gd name="connsiteY7" fmla="*/ 799497 h 959400"/>
              <a:gd name="connsiteX8" fmla="*/ 0 w 6254749"/>
              <a:gd name="connsiteY8" fmla="*/ 159903 h 959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254749" h="959400">
                <a:moveTo>
                  <a:pt x="0" y="159903"/>
                </a:moveTo>
                <a:cubicBezTo>
                  <a:pt x="0" y="71591"/>
                  <a:pt x="71591" y="0"/>
                  <a:pt x="159903" y="0"/>
                </a:cubicBezTo>
                <a:lnTo>
                  <a:pt x="6094846" y="0"/>
                </a:lnTo>
                <a:cubicBezTo>
                  <a:pt x="6183158" y="0"/>
                  <a:pt x="6254749" y="71591"/>
                  <a:pt x="6254749" y="159903"/>
                </a:cubicBezTo>
                <a:lnTo>
                  <a:pt x="6254749" y="799497"/>
                </a:lnTo>
                <a:cubicBezTo>
                  <a:pt x="6254749" y="887809"/>
                  <a:pt x="6183158" y="959400"/>
                  <a:pt x="6094846" y="959400"/>
                </a:cubicBezTo>
                <a:lnTo>
                  <a:pt x="159903" y="959400"/>
                </a:lnTo>
                <a:cubicBezTo>
                  <a:pt x="71591" y="959400"/>
                  <a:pt x="0" y="887809"/>
                  <a:pt x="0" y="799497"/>
                </a:cubicBezTo>
                <a:lnTo>
                  <a:pt x="0" y="159903"/>
                </a:lnTo>
                <a:close/>
              </a:path>
            </a:pathLst>
          </a:custGeom>
        </p:spPr>
        <p:style>
          <a:lnRef idx="2">
            <a:schemeClr val="lt2">
              <a:hueOff val="0"/>
              <a:satOff val="0"/>
              <a:lumOff val="0"/>
              <a:alphaOff val="0"/>
            </a:schemeClr>
          </a:lnRef>
          <a:fillRef idx="1">
            <a:schemeClr val="dk2">
              <a:hueOff val="0"/>
              <a:satOff val="0"/>
              <a:lumOff val="0"/>
              <a:alphaOff val="0"/>
            </a:schemeClr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03044" tIns="203044" rIns="203044" bIns="203044" numCol="1" spcCol="1270" anchor="ctr" anchorCtr="0">
            <a:noAutofit/>
          </a:bodyPr>
          <a:lstStyle/>
          <a:p>
            <a:pPr marL="0" lvl="0" indent="0" algn="l" defTabSz="1822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4100" kern="1200"/>
              <a:t>Interview Events</a:t>
            </a:r>
          </a:p>
        </p:txBody>
      </p:sp>
      <p:sp>
        <p:nvSpPr>
          <p:cNvPr id="8" name="Freeform: Shape 7">
            <a:hlinkClick r:id="rId4" action="ppaction://hlinksldjump"/>
            <a:extLst>
              <a:ext uri="{FF2B5EF4-FFF2-40B4-BE49-F238E27FC236}">
                <a16:creationId xmlns:a16="http://schemas.microsoft.com/office/drawing/2014/main" id="{C005EED4-1E6E-408A-9F2D-784BF387AB81}"/>
              </a:ext>
            </a:extLst>
          </p:cNvPr>
          <p:cNvSpPr/>
          <p:nvPr/>
        </p:nvSpPr>
        <p:spPr>
          <a:xfrm>
            <a:off x="5175250" y="3407997"/>
            <a:ext cx="6254749" cy="959400"/>
          </a:xfrm>
          <a:custGeom>
            <a:avLst/>
            <a:gdLst>
              <a:gd name="connsiteX0" fmla="*/ 0 w 6254749"/>
              <a:gd name="connsiteY0" fmla="*/ 159903 h 959400"/>
              <a:gd name="connsiteX1" fmla="*/ 159903 w 6254749"/>
              <a:gd name="connsiteY1" fmla="*/ 0 h 959400"/>
              <a:gd name="connsiteX2" fmla="*/ 6094846 w 6254749"/>
              <a:gd name="connsiteY2" fmla="*/ 0 h 959400"/>
              <a:gd name="connsiteX3" fmla="*/ 6254749 w 6254749"/>
              <a:gd name="connsiteY3" fmla="*/ 159903 h 959400"/>
              <a:gd name="connsiteX4" fmla="*/ 6254749 w 6254749"/>
              <a:gd name="connsiteY4" fmla="*/ 799497 h 959400"/>
              <a:gd name="connsiteX5" fmla="*/ 6094846 w 6254749"/>
              <a:gd name="connsiteY5" fmla="*/ 959400 h 959400"/>
              <a:gd name="connsiteX6" fmla="*/ 159903 w 6254749"/>
              <a:gd name="connsiteY6" fmla="*/ 959400 h 959400"/>
              <a:gd name="connsiteX7" fmla="*/ 0 w 6254749"/>
              <a:gd name="connsiteY7" fmla="*/ 799497 h 959400"/>
              <a:gd name="connsiteX8" fmla="*/ 0 w 6254749"/>
              <a:gd name="connsiteY8" fmla="*/ 159903 h 959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254749" h="959400">
                <a:moveTo>
                  <a:pt x="0" y="159903"/>
                </a:moveTo>
                <a:cubicBezTo>
                  <a:pt x="0" y="71591"/>
                  <a:pt x="71591" y="0"/>
                  <a:pt x="159903" y="0"/>
                </a:cubicBezTo>
                <a:lnTo>
                  <a:pt x="6094846" y="0"/>
                </a:lnTo>
                <a:cubicBezTo>
                  <a:pt x="6183158" y="0"/>
                  <a:pt x="6254749" y="71591"/>
                  <a:pt x="6254749" y="159903"/>
                </a:cubicBezTo>
                <a:lnTo>
                  <a:pt x="6254749" y="799497"/>
                </a:lnTo>
                <a:cubicBezTo>
                  <a:pt x="6254749" y="887809"/>
                  <a:pt x="6183158" y="959400"/>
                  <a:pt x="6094846" y="959400"/>
                </a:cubicBezTo>
                <a:lnTo>
                  <a:pt x="159903" y="959400"/>
                </a:lnTo>
                <a:cubicBezTo>
                  <a:pt x="71591" y="959400"/>
                  <a:pt x="0" y="887809"/>
                  <a:pt x="0" y="799497"/>
                </a:cubicBezTo>
                <a:lnTo>
                  <a:pt x="0" y="159903"/>
                </a:lnTo>
                <a:close/>
              </a:path>
            </a:pathLst>
          </a:custGeom>
        </p:spPr>
        <p:style>
          <a:lnRef idx="2">
            <a:schemeClr val="lt2">
              <a:hueOff val="0"/>
              <a:satOff val="0"/>
              <a:lumOff val="0"/>
              <a:alphaOff val="0"/>
            </a:schemeClr>
          </a:lnRef>
          <a:fillRef idx="1">
            <a:schemeClr val="dk2">
              <a:hueOff val="0"/>
              <a:satOff val="0"/>
              <a:lumOff val="0"/>
              <a:alphaOff val="0"/>
            </a:schemeClr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03044" tIns="203044" rIns="203044" bIns="203044" numCol="1" spcCol="1270" anchor="ctr" anchorCtr="0">
            <a:noAutofit/>
          </a:bodyPr>
          <a:lstStyle/>
          <a:p>
            <a:pPr marL="0" lvl="0" indent="0" algn="l" defTabSz="1822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4100" kern="1200"/>
              <a:t>Interactive Role Play Events</a:t>
            </a:r>
          </a:p>
        </p:txBody>
      </p:sp>
      <p:sp>
        <p:nvSpPr>
          <p:cNvPr id="9" name="Freeform: Shape 8">
            <a:hlinkClick r:id="rId5" action="ppaction://hlinksldjump"/>
            <a:extLst>
              <a:ext uri="{FF2B5EF4-FFF2-40B4-BE49-F238E27FC236}">
                <a16:creationId xmlns:a16="http://schemas.microsoft.com/office/drawing/2014/main" id="{7C8ED996-F23A-4769-85F0-C115F9D54C89}"/>
              </a:ext>
            </a:extLst>
          </p:cNvPr>
          <p:cNvSpPr/>
          <p:nvPr/>
        </p:nvSpPr>
        <p:spPr>
          <a:xfrm>
            <a:off x="5175250" y="4485477"/>
            <a:ext cx="6254749" cy="959400"/>
          </a:xfrm>
          <a:custGeom>
            <a:avLst/>
            <a:gdLst>
              <a:gd name="connsiteX0" fmla="*/ 0 w 6254749"/>
              <a:gd name="connsiteY0" fmla="*/ 159903 h 959400"/>
              <a:gd name="connsiteX1" fmla="*/ 159903 w 6254749"/>
              <a:gd name="connsiteY1" fmla="*/ 0 h 959400"/>
              <a:gd name="connsiteX2" fmla="*/ 6094846 w 6254749"/>
              <a:gd name="connsiteY2" fmla="*/ 0 h 959400"/>
              <a:gd name="connsiteX3" fmla="*/ 6254749 w 6254749"/>
              <a:gd name="connsiteY3" fmla="*/ 159903 h 959400"/>
              <a:gd name="connsiteX4" fmla="*/ 6254749 w 6254749"/>
              <a:gd name="connsiteY4" fmla="*/ 799497 h 959400"/>
              <a:gd name="connsiteX5" fmla="*/ 6094846 w 6254749"/>
              <a:gd name="connsiteY5" fmla="*/ 959400 h 959400"/>
              <a:gd name="connsiteX6" fmla="*/ 159903 w 6254749"/>
              <a:gd name="connsiteY6" fmla="*/ 959400 h 959400"/>
              <a:gd name="connsiteX7" fmla="*/ 0 w 6254749"/>
              <a:gd name="connsiteY7" fmla="*/ 799497 h 959400"/>
              <a:gd name="connsiteX8" fmla="*/ 0 w 6254749"/>
              <a:gd name="connsiteY8" fmla="*/ 159903 h 959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254749" h="959400">
                <a:moveTo>
                  <a:pt x="0" y="159903"/>
                </a:moveTo>
                <a:cubicBezTo>
                  <a:pt x="0" y="71591"/>
                  <a:pt x="71591" y="0"/>
                  <a:pt x="159903" y="0"/>
                </a:cubicBezTo>
                <a:lnTo>
                  <a:pt x="6094846" y="0"/>
                </a:lnTo>
                <a:cubicBezTo>
                  <a:pt x="6183158" y="0"/>
                  <a:pt x="6254749" y="71591"/>
                  <a:pt x="6254749" y="159903"/>
                </a:cubicBezTo>
                <a:lnTo>
                  <a:pt x="6254749" y="799497"/>
                </a:lnTo>
                <a:cubicBezTo>
                  <a:pt x="6254749" y="887809"/>
                  <a:pt x="6183158" y="959400"/>
                  <a:pt x="6094846" y="959400"/>
                </a:cubicBezTo>
                <a:lnTo>
                  <a:pt x="159903" y="959400"/>
                </a:lnTo>
                <a:cubicBezTo>
                  <a:pt x="71591" y="959400"/>
                  <a:pt x="0" y="887809"/>
                  <a:pt x="0" y="799497"/>
                </a:cubicBezTo>
                <a:lnTo>
                  <a:pt x="0" y="159903"/>
                </a:lnTo>
                <a:close/>
              </a:path>
            </a:pathLst>
          </a:custGeom>
        </p:spPr>
        <p:style>
          <a:lnRef idx="2">
            <a:schemeClr val="lt2">
              <a:hueOff val="0"/>
              <a:satOff val="0"/>
              <a:lumOff val="0"/>
              <a:alphaOff val="0"/>
            </a:schemeClr>
          </a:lnRef>
          <a:fillRef idx="1">
            <a:schemeClr val="dk2">
              <a:hueOff val="0"/>
              <a:satOff val="0"/>
              <a:lumOff val="0"/>
              <a:alphaOff val="0"/>
            </a:schemeClr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03044" tIns="203044" rIns="203044" bIns="203044" numCol="1" spcCol="1270" anchor="ctr" anchorCtr="0">
            <a:noAutofit/>
          </a:bodyPr>
          <a:lstStyle/>
          <a:p>
            <a:pPr marL="0" lvl="0" indent="0" algn="l" defTabSz="1822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4100" kern="1200"/>
              <a:t>Presentation Events</a:t>
            </a:r>
          </a:p>
        </p:txBody>
      </p:sp>
      <p:pic>
        <p:nvPicPr>
          <p:cNvPr id="10" name="Graphic 9" descr="Back">
            <a:hlinkClick r:id="rId6" action="ppaction://hlinksldjump"/>
            <a:extLst>
              <a:ext uri="{FF2B5EF4-FFF2-40B4-BE49-F238E27FC236}">
                <a16:creationId xmlns:a16="http://schemas.microsoft.com/office/drawing/2014/main" id="{7DB0874D-FE7B-431B-B385-C7F24F74033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0972800" y="594360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14365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C43D06-03BE-48F6-8163-ECDFF2837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en-US" dirty="0"/>
              <a:t>Speaking Events</a:t>
            </a:r>
          </a:p>
        </p:txBody>
      </p:sp>
      <p:graphicFrame>
        <p:nvGraphicFramePr>
          <p:cNvPr id="5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3170935"/>
              </p:ext>
            </p:extLst>
          </p:nvPr>
        </p:nvGraphicFramePr>
        <p:xfrm>
          <a:off x="1250950" y="2286000"/>
          <a:ext cx="10179050" cy="3594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Graphic 6" descr="Back">
            <a:hlinkClick r:id="rId7" action="ppaction://hlinksldjump"/>
            <a:extLst>
              <a:ext uri="{FF2B5EF4-FFF2-40B4-BE49-F238E27FC236}">
                <a16:creationId xmlns:a16="http://schemas.microsoft.com/office/drawing/2014/main" id="{270810B0-B579-42C7-80BD-5931681A2AD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0972800" y="594360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7718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20C1BB-5A4C-433C-9143-626CF3D123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en-US" dirty="0"/>
              <a:t>Interview Events</a:t>
            </a:r>
          </a:p>
        </p:txBody>
      </p:sp>
      <p:graphicFrame>
        <p:nvGraphicFramePr>
          <p:cNvPr id="5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7315364"/>
              </p:ext>
            </p:extLst>
          </p:nvPr>
        </p:nvGraphicFramePr>
        <p:xfrm>
          <a:off x="1250950" y="2286000"/>
          <a:ext cx="10179050" cy="3594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Graphic 6" descr="Back">
            <a:hlinkClick r:id="rId7" action="ppaction://hlinksldjump"/>
            <a:extLst>
              <a:ext uri="{FF2B5EF4-FFF2-40B4-BE49-F238E27FC236}">
                <a16:creationId xmlns:a16="http://schemas.microsoft.com/office/drawing/2014/main" id="{24595A8F-E068-4E5F-BB08-66BA0C094BB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0972800" y="594360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62787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95A2E0-EBA8-4107-A800-73E05E94F8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en-US" dirty="0"/>
              <a:t>Interactive Role Play Events</a:t>
            </a:r>
          </a:p>
        </p:txBody>
      </p:sp>
      <p:graphicFrame>
        <p:nvGraphicFramePr>
          <p:cNvPr id="5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3827345"/>
              </p:ext>
            </p:extLst>
          </p:nvPr>
        </p:nvGraphicFramePr>
        <p:xfrm>
          <a:off x="1250950" y="2286000"/>
          <a:ext cx="10179050" cy="3594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Graphic 6" descr="Back">
            <a:hlinkClick r:id="rId7" action="ppaction://hlinksldjump"/>
            <a:extLst>
              <a:ext uri="{FF2B5EF4-FFF2-40B4-BE49-F238E27FC236}">
                <a16:creationId xmlns:a16="http://schemas.microsoft.com/office/drawing/2014/main" id="{C465D7CE-0D26-4E3C-83EC-C608B9D9DBF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0972800" y="594360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10016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27A514-7ED2-4E0A-AE6C-E15B625F8B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en-US" dirty="0"/>
              <a:t>Presentation Events</a:t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5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2408224"/>
              </p:ext>
            </p:extLst>
          </p:nvPr>
        </p:nvGraphicFramePr>
        <p:xfrm>
          <a:off x="1250950" y="2286000"/>
          <a:ext cx="10179050" cy="3594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Graphic 6" descr="Back">
            <a:hlinkClick r:id="rId7" action="ppaction://hlinksldjump"/>
            <a:extLst>
              <a:ext uri="{FF2B5EF4-FFF2-40B4-BE49-F238E27FC236}">
                <a16:creationId xmlns:a16="http://schemas.microsoft.com/office/drawing/2014/main" id="{9EA39E91-09CB-4B9D-A3D8-FAD455B8B76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0972800" y="594360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26783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A19305-92C0-488C-8A1B-79A90E5F8B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en-US" sz="4300"/>
              <a:t>Do you use one or more pieces of Microsoft or Adobe Software well?</a:t>
            </a:r>
          </a:p>
        </p:txBody>
      </p:sp>
      <p:sp>
        <p:nvSpPr>
          <p:cNvPr id="4" name="Freeform: Shape 3">
            <a:hlinkClick r:id="rId2" action="ppaction://hlinksldjump"/>
            <a:extLst>
              <a:ext uri="{FF2B5EF4-FFF2-40B4-BE49-F238E27FC236}">
                <a16:creationId xmlns:a16="http://schemas.microsoft.com/office/drawing/2014/main" id="{1322B0EE-F141-479E-A632-379FCFE55B1A}"/>
              </a:ext>
            </a:extLst>
          </p:cNvPr>
          <p:cNvSpPr/>
          <p:nvPr/>
        </p:nvSpPr>
        <p:spPr>
          <a:xfrm>
            <a:off x="1252192" y="2952320"/>
            <a:ext cx="4522917" cy="2261458"/>
          </a:xfrm>
          <a:custGeom>
            <a:avLst/>
            <a:gdLst>
              <a:gd name="connsiteX0" fmla="*/ 0 w 4522917"/>
              <a:gd name="connsiteY0" fmla="*/ 226146 h 2261458"/>
              <a:gd name="connsiteX1" fmla="*/ 226146 w 4522917"/>
              <a:gd name="connsiteY1" fmla="*/ 0 h 2261458"/>
              <a:gd name="connsiteX2" fmla="*/ 4296771 w 4522917"/>
              <a:gd name="connsiteY2" fmla="*/ 0 h 2261458"/>
              <a:gd name="connsiteX3" fmla="*/ 4522917 w 4522917"/>
              <a:gd name="connsiteY3" fmla="*/ 226146 h 2261458"/>
              <a:gd name="connsiteX4" fmla="*/ 4522917 w 4522917"/>
              <a:gd name="connsiteY4" fmla="*/ 2035312 h 2261458"/>
              <a:gd name="connsiteX5" fmla="*/ 4296771 w 4522917"/>
              <a:gd name="connsiteY5" fmla="*/ 2261458 h 2261458"/>
              <a:gd name="connsiteX6" fmla="*/ 226146 w 4522917"/>
              <a:gd name="connsiteY6" fmla="*/ 2261458 h 2261458"/>
              <a:gd name="connsiteX7" fmla="*/ 0 w 4522917"/>
              <a:gd name="connsiteY7" fmla="*/ 2035312 h 2261458"/>
              <a:gd name="connsiteX8" fmla="*/ 0 w 4522917"/>
              <a:gd name="connsiteY8" fmla="*/ 226146 h 22614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522917" h="2261458">
                <a:moveTo>
                  <a:pt x="0" y="226146"/>
                </a:moveTo>
                <a:cubicBezTo>
                  <a:pt x="0" y="101249"/>
                  <a:pt x="101249" y="0"/>
                  <a:pt x="226146" y="0"/>
                </a:cubicBezTo>
                <a:lnTo>
                  <a:pt x="4296771" y="0"/>
                </a:lnTo>
                <a:cubicBezTo>
                  <a:pt x="4421668" y="0"/>
                  <a:pt x="4522917" y="101249"/>
                  <a:pt x="4522917" y="226146"/>
                </a:cubicBezTo>
                <a:lnTo>
                  <a:pt x="4522917" y="2035312"/>
                </a:lnTo>
                <a:cubicBezTo>
                  <a:pt x="4522917" y="2160209"/>
                  <a:pt x="4421668" y="2261458"/>
                  <a:pt x="4296771" y="2261458"/>
                </a:cubicBezTo>
                <a:lnTo>
                  <a:pt x="226146" y="2261458"/>
                </a:lnTo>
                <a:cubicBezTo>
                  <a:pt x="101249" y="2261458"/>
                  <a:pt x="0" y="2160209"/>
                  <a:pt x="0" y="2035312"/>
                </a:cubicBezTo>
                <a:lnTo>
                  <a:pt x="0" y="226146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90061" tIns="148786" rIns="190061" bIns="148786" numCol="1" spcCol="1270" anchor="ctr" anchorCtr="0">
            <a:noAutofit/>
          </a:bodyPr>
          <a:lstStyle/>
          <a:p>
            <a:pPr marL="0" lvl="0" indent="0" algn="ctr" defTabSz="2889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6500" kern="1200"/>
              <a:t>Yes</a:t>
            </a:r>
          </a:p>
        </p:txBody>
      </p:sp>
      <p:sp>
        <p:nvSpPr>
          <p:cNvPr id="7" name="Freeform: Shape 6">
            <a:hlinkClick r:id="rId3" action="ppaction://hlinksldjump"/>
            <a:extLst>
              <a:ext uri="{FF2B5EF4-FFF2-40B4-BE49-F238E27FC236}">
                <a16:creationId xmlns:a16="http://schemas.microsoft.com/office/drawing/2014/main" id="{9E26E687-69BE-4D41-8C92-D605D91C6F4E}"/>
              </a:ext>
            </a:extLst>
          </p:cNvPr>
          <p:cNvSpPr/>
          <p:nvPr/>
        </p:nvSpPr>
        <p:spPr>
          <a:xfrm>
            <a:off x="6905839" y="2952320"/>
            <a:ext cx="4522917" cy="2261458"/>
          </a:xfrm>
          <a:custGeom>
            <a:avLst/>
            <a:gdLst>
              <a:gd name="connsiteX0" fmla="*/ 0 w 4522917"/>
              <a:gd name="connsiteY0" fmla="*/ 226146 h 2261458"/>
              <a:gd name="connsiteX1" fmla="*/ 226146 w 4522917"/>
              <a:gd name="connsiteY1" fmla="*/ 0 h 2261458"/>
              <a:gd name="connsiteX2" fmla="*/ 4296771 w 4522917"/>
              <a:gd name="connsiteY2" fmla="*/ 0 h 2261458"/>
              <a:gd name="connsiteX3" fmla="*/ 4522917 w 4522917"/>
              <a:gd name="connsiteY3" fmla="*/ 226146 h 2261458"/>
              <a:gd name="connsiteX4" fmla="*/ 4522917 w 4522917"/>
              <a:gd name="connsiteY4" fmla="*/ 2035312 h 2261458"/>
              <a:gd name="connsiteX5" fmla="*/ 4296771 w 4522917"/>
              <a:gd name="connsiteY5" fmla="*/ 2261458 h 2261458"/>
              <a:gd name="connsiteX6" fmla="*/ 226146 w 4522917"/>
              <a:gd name="connsiteY6" fmla="*/ 2261458 h 2261458"/>
              <a:gd name="connsiteX7" fmla="*/ 0 w 4522917"/>
              <a:gd name="connsiteY7" fmla="*/ 2035312 h 2261458"/>
              <a:gd name="connsiteX8" fmla="*/ 0 w 4522917"/>
              <a:gd name="connsiteY8" fmla="*/ 226146 h 22614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522917" h="2261458">
                <a:moveTo>
                  <a:pt x="0" y="226146"/>
                </a:moveTo>
                <a:cubicBezTo>
                  <a:pt x="0" y="101249"/>
                  <a:pt x="101249" y="0"/>
                  <a:pt x="226146" y="0"/>
                </a:cubicBezTo>
                <a:lnTo>
                  <a:pt x="4296771" y="0"/>
                </a:lnTo>
                <a:cubicBezTo>
                  <a:pt x="4421668" y="0"/>
                  <a:pt x="4522917" y="101249"/>
                  <a:pt x="4522917" y="226146"/>
                </a:cubicBezTo>
                <a:lnTo>
                  <a:pt x="4522917" y="2035312"/>
                </a:lnTo>
                <a:cubicBezTo>
                  <a:pt x="4522917" y="2160209"/>
                  <a:pt x="4421668" y="2261458"/>
                  <a:pt x="4296771" y="2261458"/>
                </a:cubicBezTo>
                <a:lnTo>
                  <a:pt x="226146" y="2261458"/>
                </a:lnTo>
                <a:cubicBezTo>
                  <a:pt x="101249" y="2261458"/>
                  <a:pt x="0" y="2160209"/>
                  <a:pt x="0" y="2035312"/>
                </a:cubicBezTo>
                <a:lnTo>
                  <a:pt x="0" y="226146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-4697176"/>
              <a:satOff val="3025"/>
              <a:lumOff val="3334"/>
              <a:alphaOff val="0"/>
            </a:schemeClr>
          </a:fillRef>
          <a:effectRef idx="0">
            <a:schemeClr val="accent3">
              <a:hueOff val="-4697176"/>
              <a:satOff val="3025"/>
              <a:lumOff val="3334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90061" tIns="148786" rIns="190061" bIns="148786" numCol="1" spcCol="1270" anchor="ctr" anchorCtr="0">
            <a:noAutofit/>
          </a:bodyPr>
          <a:lstStyle/>
          <a:p>
            <a:pPr marL="0" lvl="0" indent="0" algn="ctr" defTabSz="2889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6500" kern="1200"/>
              <a:t>No</a:t>
            </a:r>
          </a:p>
        </p:txBody>
      </p:sp>
      <p:pic>
        <p:nvPicPr>
          <p:cNvPr id="8" name="Graphic 7" descr="Back">
            <a:hlinkClick r:id="rId4" action="ppaction://hlinksldjump"/>
            <a:extLst>
              <a:ext uri="{FF2B5EF4-FFF2-40B4-BE49-F238E27FC236}">
                <a16:creationId xmlns:a16="http://schemas.microsoft.com/office/drawing/2014/main" id="{8FEC1CAE-C524-4FAB-BC41-9A799F03D1E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0972800" y="594360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57305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A33B7A-7014-4BD5-81B3-9FDCCABA59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en-US" dirty="0"/>
              <a:t>TRY one of the following:</a:t>
            </a:r>
          </a:p>
        </p:txBody>
      </p:sp>
      <p:graphicFrame>
        <p:nvGraphicFramePr>
          <p:cNvPr id="5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0423779"/>
              </p:ext>
            </p:extLst>
          </p:nvPr>
        </p:nvGraphicFramePr>
        <p:xfrm>
          <a:off x="1250950" y="2286000"/>
          <a:ext cx="10179050" cy="3594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Graphic 6" descr="Back">
            <a:hlinkClick r:id="rId7" action="ppaction://hlinksldjump"/>
            <a:extLst>
              <a:ext uri="{FF2B5EF4-FFF2-40B4-BE49-F238E27FC236}">
                <a16:creationId xmlns:a16="http://schemas.microsoft.com/office/drawing/2014/main" id="{9FD4C7EA-2FDE-43ED-AA3D-FA307365640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0972800" y="594360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22715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F95DD6-B886-47D7-9ADE-A6810FADC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en-US" dirty="0"/>
              <a:t>Are you in the 9</a:t>
            </a:r>
            <a:r>
              <a:rPr lang="en-US" baseline="30000" dirty="0"/>
              <a:t>th</a:t>
            </a:r>
            <a:r>
              <a:rPr lang="en-US" dirty="0"/>
              <a:t> or 10</a:t>
            </a:r>
            <a:r>
              <a:rPr lang="en-US" baseline="30000" dirty="0"/>
              <a:t>th</a:t>
            </a:r>
            <a:r>
              <a:rPr lang="en-US" dirty="0"/>
              <a:t> Grade? </a:t>
            </a:r>
          </a:p>
        </p:txBody>
      </p:sp>
      <p:sp>
        <p:nvSpPr>
          <p:cNvPr id="4" name="Freeform: Shape 3">
            <a:hlinkClick r:id="rId2" action="ppaction://hlinksldjump"/>
            <a:extLst>
              <a:ext uri="{FF2B5EF4-FFF2-40B4-BE49-F238E27FC236}">
                <a16:creationId xmlns:a16="http://schemas.microsoft.com/office/drawing/2014/main" id="{80BFF765-2039-477B-81FC-5B588A3E0EAB}"/>
              </a:ext>
            </a:extLst>
          </p:cNvPr>
          <p:cNvSpPr/>
          <p:nvPr/>
        </p:nvSpPr>
        <p:spPr>
          <a:xfrm>
            <a:off x="1254536" y="2684424"/>
            <a:ext cx="4662084" cy="2797250"/>
          </a:xfrm>
          <a:custGeom>
            <a:avLst/>
            <a:gdLst>
              <a:gd name="connsiteX0" fmla="*/ 0 w 4662084"/>
              <a:gd name="connsiteY0" fmla="*/ 0 h 2797250"/>
              <a:gd name="connsiteX1" fmla="*/ 4662084 w 4662084"/>
              <a:gd name="connsiteY1" fmla="*/ 0 h 2797250"/>
              <a:gd name="connsiteX2" fmla="*/ 4662084 w 4662084"/>
              <a:gd name="connsiteY2" fmla="*/ 2797250 h 2797250"/>
              <a:gd name="connsiteX3" fmla="*/ 0 w 4662084"/>
              <a:gd name="connsiteY3" fmla="*/ 2797250 h 2797250"/>
              <a:gd name="connsiteX4" fmla="*/ 0 w 4662084"/>
              <a:gd name="connsiteY4" fmla="*/ 0 h 2797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662084" h="2797250">
                <a:moveTo>
                  <a:pt x="0" y="0"/>
                </a:moveTo>
                <a:lnTo>
                  <a:pt x="4662084" y="0"/>
                </a:lnTo>
                <a:lnTo>
                  <a:pt x="4662084" y="2797250"/>
                </a:lnTo>
                <a:lnTo>
                  <a:pt x="0" y="279725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52400" tIns="152400" rIns="152400" bIns="152400" numCol="1" spcCol="1270" anchor="ctr" anchorCtr="0">
            <a:noAutofit/>
          </a:bodyPr>
          <a:lstStyle/>
          <a:p>
            <a:pPr marL="0" lvl="0" indent="0" algn="ctr" defTabSz="2889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6500" kern="1200"/>
              <a:t>Yes </a:t>
            </a:r>
          </a:p>
        </p:txBody>
      </p:sp>
      <p:sp>
        <p:nvSpPr>
          <p:cNvPr id="8" name="Freeform: Shape 7">
            <a:hlinkClick r:id="rId3" action="ppaction://hlinksldjump"/>
            <a:extLst>
              <a:ext uri="{FF2B5EF4-FFF2-40B4-BE49-F238E27FC236}">
                <a16:creationId xmlns:a16="http://schemas.microsoft.com/office/drawing/2014/main" id="{04EE9330-5542-4E65-8691-A558BF4FDC7A}"/>
              </a:ext>
            </a:extLst>
          </p:cNvPr>
          <p:cNvSpPr/>
          <p:nvPr/>
        </p:nvSpPr>
        <p:spPr>
          <a:xfrm>
            <a:off x="6764328" y="2684424"/>
            <a:ext cx="4662084" cy="2797250"/>
          </a:xfrm>
          <a:custGeom>
            <a:avLst/>
            <a:gdLst>
              <a:gd name="connsiteX0" fmla="*/ 0 w 4662084"/>
              <a:gd name="connsiteY0" fmla="*/ 0 h 2797250"/>
              <a:gd name="connsiteX1" fmla="*/ 4662084 w 4662084"/>
              <a:gd name="connsiteY1" fmla="*/ 0 h 2797250"/>
              <a:gd name="connsiteX2" fmla="*/ 4662084 w 4662084"/>
              <a:gd name="connsiteY2" fmla="*/ 2797250 h 2797250"/>
              <a:gd name="connsiteX3" fmla="*/ 0 w 4662084"/>
              <a:gd name="connsiteY3" fmla="*/ 2797250 h 2797250"/>
              <a:gd name="connsiteX4" fmla="*/ 0 w 4662084"/>
              <a:gd name="connsiteY4" fmla="*/ 0 h 2797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662084" h="2797250">
                <a:moveTo>
                  <a:pt x="0" y="0"/>
                </a:moveTo>
                <a:lnTo>
                  <a:pt x="4662084" y="0"/>
                </a:lnTo>
                <a:lnTo>
                  <a:pt x="4662084" y="2797250"/>
                </a:lnTo>
                <a:lnTo>
                  <a:pt x="0" y="279725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-4697176"/>
              <a:satOff val="3025"/>
              <a:lumOff val="3334"/>
              <a:alphaOff val="0"/>
            </a:schemeClr>
          </a:fillRef>
          <a:effectRef idx="0">
            <a:schemeClr val="accent3">
              <a:hueOff val="-4697176"/>
              <a:satOff val="3025"/>
              <a:lumOff val="3334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52400" tIns="152400" rIns="152400" bIns="152400" numCol="1" spcCol="1270" anchor="ctr" anchorCtr="0">
            <a:noAutofit/>
          </a:bodyPr>
          <a:lstStyle/>
          <a:p>
            <a:pPr marL="0" lvl="0" indent="0" algn="ctr" defTabSz="2889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6500" kern="1200"/>
              <a:t>No</a:t>
            </a:r>
          </a:p>
        </p:txBody>
      </p:sp>
      <p:pic>
        <p:nvPicPr>
          <p:cNvPr id="9" name="Graphic 8" descr="Back">
            <a:hlinkClick r:id="rId4" action="ppaction://hlinksldjump"/>
            <a:extLst>
              <a:ext uri="{FF2B5EF4-FFF2-40B4-BE49-F238E27FC236}">
                <a16:creationId xmlns:a16="http://schemas.microsoft.com/office/drawing/2014/main" id="{C8A9F6FF-5AF4-4500-9459-0A6F15A13EA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0972800" y="594360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47092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717690-31C3-408F-845A-3B8A446EA3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</p:spPr>
        <p:txBody>
          <a:bodyPr anchor="ctr">
            <a:normAutofit/>
          </a:bodyPr>
          <a:lstStyle/>
          <a:p>
            <a:r>
              <a:rPr lang="en-US" sz="4700"/>
              <a:t>Do you Feel Comfortable Speaking in front of a small audience?</a:t>
            </a:r>
          </a:p>
        </p:txBody>
      </p:sp>
      <p:sp>
        <p:nvSpPr>
          <p:cNvPr id="4" name="Freeform: Shape 3">
            <a:hlinkClick r:id="rId2" action="ppaction://hlinksldjump"/>
            <a:extLst>
              <a:ext uri="{FF2B5EF4-FFF2-40B4-BE49-F238E27FC236}">
                <a16:creationId xmlns:a16="http://schemas.microsoft.com/office/drawing/2014/main" id="{641013F6-9B2B-4CDE-8B75-9E35282ECECE}"/>
              </a:ext>
            </a:extLst>
          </p:cNvPr>
          <p:cNvSpPr/>
          <p:nvPr/>
        </p:nvSpPr>
        <p:spPr>
          <a:xfrm>
            <a:off x="1254536" y="2684424"/>
            <a:ext cx="4662084" cy="2797250"/>
          </a:xfrm>
          <a:custGeom>
            <a:avLst/>
            <a:gdLst>
              <a:gd name="connsiteX0" fmla="*/ 0 w 4662084"/>
              <a:gd name="connsiteY0" fmla="*/ 0 h 2797250"/>
              <a:gd name="connsiteX1" fmla="*/ 4662084 w 4662084"/>
              <a:gd name="connsiteY1" fmla="*/ 0 h 2797250"/>
              <a:gd name="connsiteX2" fmla="*/ 4662084 w 4662084"/>
              <a:gd name="connsiteY2" fmla="*/ 2797250 h 2797250"/>
              <a:gd name="connsiteX3" fmla="*/ 0 w 4662084"/>
              <a:gd name="connsiteY3" fmla="*/ 2797250 h 2797250"/>
              <a:gd name="connsiteX4" fmla="*/ 0 w 4662084"/>
              <a:gd name="connsiteY4" fmla="*/ 0 h 2797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662084" h="2797250">
                <a:moveTo>
                  <a:pt x="0" y="0"/>
                </a:moveTo>
                <a:lnTo>
                  <a:pt x="4662084" y="0"/>
                </a:lnTo>
                <a:lnTo>
                  <a:pt x="4662084" y="2797250"/>
                </a:lnTo>
                <a:lnTo>
                  <a:pt x="0" y="279725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52400" tIns="152400" rIns="152400" bIns="152400" numCol="1" spcCol="1270" anchor="ctr" anchorCtr="0">
            <a:noAutofit/>
          </a:bodyPr>
          <a:lstStyle/>
          <a:p>
            <a:pPr marL="0" lvl="0" indent="0" algn="ctr" defTabSz="2889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6500" kern="1200" dirty="0"/>
              <a:t>Yes</a:t>
            </a:r>
          </a:p>
        </p:txBody>
      </p:sp>
      <p:sp>
        <p:nvSpPr>
          <p:cNvPr id="8" name="Freeform: Shape 7">
            <a:hlinkClick r:id="rId3" action="ppaction://hlinksldjump"/>
            <a:extLst>
              <a:ext uri="{FF2B5EF4-FFF2-40B4-BE49-F238E27FC236}">
                <a16:creationId xmlns:a16="http://schemas.microsoft.com/office/drawing/2014/main" id="{326862F7-6763-430F-AB38-0AD08D7CB2C0}"/>
              </a:ext>
            </a:extLst>
          </p:cNvPr>
          <p:cNvSpPr/>
          <p:nvPr/>
        </p:nvSpPr>
        <p:spPr>
          <a:xfrm>
            <a:off x="6764328" y="2684424"/>
            <a:ext cx="4662084" cy="2797250"/>
          </a:xfrm>
          <a:custGeom>
            <a:avLst/>
            <a:gdLst>
              <a:gd name="connsiteX0" fmla="*/ 0 w 4662084"/>
              <a:gd name="connsiteY0" fmla="*/ 0 h 2797250"/>
              <a:gd name="connsiteX1" fmla="*/ 4662084 w 4662084"/>
              <a:gd name="connsiteY1" fmla="*/ 0 h 2797250"/>
              <a:gd name="connsiteX2" fmla="*/ 4662084 w 4662084"/>
              <a:gd name="connsiteY2" fmla="*/ 2797250 h 2797250"/>
              <a:gd name="connsiteX3" fmla="*/ 0 w 4662084"/>
              <a:gd name="connsiteY3" fmla="*/ 2797250 h 2797250"/>
              <a:gd name="connsiteX4" fmla="*/ 0 w 4662084"/>
              <a:gd name="connsiteY4" fmla="*/ 0 h 2797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662084" h="2797250">
                <a:moveTo>
                  <a:pt x="0" y="0"/>
                </a:moveTo>
                <a:lnTo>
                  <a:pt x="4662084" y="0"/>
                </a:lnTo>
                <a:lnTo>
                  <a:pt x="4662084" y="2797250"/>
                </a:lnTo>
                <a:lnTo>
                  <a:pt x="0" y="279725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-4697176"/>
              <a:satOff val="3025"/>
              <a:lumOff val="3334"/>
              <a:alphaOff val="0"/>
            </a:schemeClr>
          </a:fillRef>
          <a:effectRef idx="0">
            <a:schemeClr val="accent3">
              <a:hueOff val="-4697176"/>
              <a:satOff val="3025"/>
              <a:lumOff val="3334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52400" tIns="152400" rIns="152400" bIns="152400" numCol="1" spcCol="1270" anchor="ctr" anchorCtr="0">
            <a:noAutofit/>
          </a:bodyPr>
          <a:lstStyle/>
          <a:p>
            <a:pPr marL="0" lvl="0" indent="0" algn="ctr" defTabSz="2889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6500" kern="1200" dirty="0"/>
              <a:t>No</a:t>
            </a:r>
          </a:p>
        </p:txBody>
      </p:sp>
      <p:pic>
        <p:nvPicPr>
          <p:cNvPr id="9" name="Graphic 8" descr="Back">
            <a:hlinkClick r:id="rId4" action="ppaction://hlinksldjump"/>
            <a:extLst>
              <a:ext uri="{FF2B5EF4-FFF2-40B4-BE49-F238E27FC236}">
                <a16:creationId xmlns:a16="http://schemas.microsoft.com/office/drawing/2014/main" id="{752A47A3-C659-45F9-BAF2-F2EA291582D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0972800" y="594360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62049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5F26EB-ECB5-467B-B921-101BED50D4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50787" y="482322"/>
            <a:ext cx="3656581" cy="5571624"/>
          </a:xfrm>
        </p:spPr>
        <p:txBody>
          <a:bodyPr anchor="ctr">
            <a:normAutofit/>
          </a:bodyPr>
          <a:lstStyle/>
          <a:p>
            <a:r>
              <a:rPr lang="en-US" dirty="0"/>
              <a:t>Objective Test Events for 9</a:t>
            </a:r>
            <a:r>
              <a:rPr lang="en-US" baseline="30000" dirty="0"/>
              <a:t>th</a:t>
            </a:r>
            <a:r>
              <a:rPr lang="en-US" dirty="0"/>
              <a:t> &amp; 10</a:t>
            </a:r>
            <a:r>
              <a:rPr lang="en-US" baseline="30000" dirty="0"/>
              <a:t>th</a:t>
            </a:r>
            <a:r>
              <a:rPr lang="en-US" dirty="0"/>
              <a:t> Grade only</a:t>
            </a:r>
          </a:p>
        </p:txBody>
      </p:sp>
      <p:graphicFrame>
        <p:nvGraphicFramePr>
          <p:cNvPr id="5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1030652"/>
              </p:ext>
            </p:extLst>
          </p:nvPr>
        </p:nvGraphicFramePr>
        <p:xfrm>
          <a:off x="765175" y="481013"/>
          <a:ext cx="6305550" cy="55732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Graphic 7" descr="Back">
            <a:hlinkClick r:id="rId7" action="ppaction://hlinksldjump"/>
            <a:extLst>
              <a:ext uri="{FF2B5EF4-FFF2-40B4-BE49-F238E27FC236}">
                <a16:creationId xmlns:a16="http://schemas.microsoft.com/office/drawing/2014/main" id="{6424925B-EF94-4D63-9119-066AFE7822A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0972800" y="594360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41658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FF3C3-17A5-4753-BF4A-C70C7A7149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50787" y="482322"/>
            <a:ext cx="3656581" cy="5571624"/>
          </a:xfrm>
        </p:spPr>
        <p:txBody>
          <a:bodyPr anchor="ctr">
            <a:normAutofit/>
          </a:bodyPr>
          <a:lstStyle/>
          <a:p>
            <a:r>
              <a:rPr lang="en-US" dirty="0"/>
              <a:t>Objective Test for any Grade Level</a:t>
            </a:r>
          </a:p>
        </p:txBody>
      </p:sp>
      <p:graphicFrame>
        <p:nvGraphicFramePr>
          <p:cNvPr id="5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5165678"/>
              </p:ext>
            </p:extLst>
          </p:nvPr>
        </p:nvGraphicFramePr>
        <p:xfrm>
          <a:off x="765175" y="481013"/>
          <a:ext cx="6305550" cy="55732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Graphic 7" descr="Back">
            <a:hlinkClick r:id="rId7" action="ppaction://hlinksldjump"/>
            <a:extLst>
              <a:ext uri="{FF2B5EF4-FFF2-40B4-BE49-F238E27FC236}">
                <a16:creationId xmlns:a16="http://schemas.microsoft.com/office/drawing/2014/main" id="{8DCA6FD0-B19C-463C-9849-412EA1F7780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0972800" y="594360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85334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876329-FD40-4124-865C-8103791058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</p:spPr>
        <p:txBody>
          <a:bodyPr anchor="ctr">
            <a:normAutofit/>
          </a:bodyPr>
          <a:lstStyle/>
          <a:p>
            <a:r>
              <a:rPr lang="en-US" sz="3200"/>
              <a:t>Would you like to Work on a Project, presentation, or report that shows your business knowledge or skills?</a:t>
            </a:r>
          </a:p>
        </p:txBody>
      </p:sp>
      <p:sp>
        <p:nvSpPr>
          <p:cNvPr id="11" name="Freeform: Shape 10">
            <a:hlinkClick r:id="rId2" action="ppaction://hlinksldjump"/>
            <a:extLst>
              <a:ext uri="{FF2B5EF4-FFF2-40B4-BE49-F238E27FC236}">
                <a16:creationId xmlns:a16="http://schemas.microsoft.com/office/drawing/2014/main" id="{25435330-C93B-4356-8EA0-BCC527B17CCE}"/>
              </a:ext>
            </a:extLst>
          </p:cNvPr>
          <p:cNvSpPr/>
          <p:nvPr/>
        </p:nvSpPr>
        <p:spPr>
          <a:xfrm>
            <a:off x="1259897" y="3013454"/>
            <a:ext cx="4431220" cy="2139190"/>
          </a:xfrm>
          <a:custGeom>
            <a:avLst/>
            <a:gdLst>
              <a:gd name="connsiteX0" fmla="*/ 0 w 5347977"/>
              <a:gd name="connsiteY0" fmla="*/ 0 h 2139190"/>
              <a:gd name="connsiteX1" fmla="*/ 5347977 w 5347977"/>
              <a:gd name="connsiteY1" fmla="*/ 0 h 2139190"/>
              <a:gd name="connsiteX2" fmla="*/ 5347977 w 5347977"/>
              <a:gd name="connsiteY2" fmla="*/ 2139190 h 2139190"/>
              <a:gd name="connsiteX3" fmla="*/ 0 w 5347977"/>
              <a:gd name="connsiteY3" fmla="*/ 2139190 h 2139190"/>
              <a:gd name="connsiteX4" fmla="*/ 0 w 5347977"/>
              <a:gd name="connsiteY4" fmla="*/ 0 h 21391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47977" h="2139190">
                <a:moveTo>
                  <a:pt x="0" y="0"/>
                </a:moveTo>
                <a:lnTo>
                  <a:pt x="5347977" y="0"/>
                </a:lnTo>
                <a:lnTo>
                  <a:pt x="5347977" y="2139190"/>
                </a:lnTo>
                <a:lnTo>
                  <a:pt x="0" y="213919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60033" tIns="86678" rIns="86678" bIns="86678" numCol="1" spcCol="1270" anchor="ctr" anchorCtr="0">
            <a:noAutofit/>
          </a:bodyPr>
          <a:lstStyle/>
          <a:p>
            <a:pPr marL="0" lvl="0" indent="0" algn="ctr" defTabSz="2889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6500" kern="1200" dirty="0"/>
              <a:t>Yes</a:t>
            </a:r>
          </a:p>
        </p:txBody>
      </p:sp>
      <p:sp>
        <p:nvSpPr>
          <p:cNvPr id="12" name="Freeform: Shape 11">
            <a:hlinkClick r:id="rId3" action="ppaction://hlinksldjump"/>
            <a:extLst>
              <a:ext uri="{FF2B5EF4-FFF2-40B4-BE49-F238E27FC236}">
                <a16:creationId xmlns:a16="http://schemas.microsoft.com/office/drawing/2014/main" id="{F7406EEC-0251-402A-8792-1C11D50359C2}"/>
              </a:ext>
            </a:extLst>
          </p:cNvPr>
          <p:cNvSpPr/>
          <p:nvPr/>
        </p:nvSpPr>
        <p:spPr>
          <a:xfrm>
            <a:off x="6619164" y="3013454"/>
            <a:ext cx="4801889" cy="2139190"/>
          </a:xfrm>
          <a:custGeom>
            <a:avLst/>
            <a:gdLst>
              <a:gd name="connsiteX0" fmla="*/ 0 w 5347977"/>
              <a:gd name="connsiteY0" fmla="*/ 0 h 2139190"/>
              <a:gd name="connsiteX1" fmla="*/ 5347977 w 5347977"/>
              <a:gd name="connsiteY1" fmla="*/ 0 h 2139190"/>
              <a:gd name="connsiteX2" fmla="*/ 5347977 w 5347977"/>
              <a:gd name="connsiteY2" fmla="*/ 2139190 h 2139190"/>
              <a:gd name="connsiteX3" fmla="*/ 0 w 5347977"/>
              <a:gd name="connsiteY3" fmla="*/ 2139190 h 2139190"/>
              <a:gd name="connsiteX4" fmla="*/ 0 w 5347977"/>
              <a:gd name="connsiteY4" fmla="*/ 0 h 21391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47977" h="2139190">
                <a:moveTo>
                  <a:pt x="0" y="0"/>
                </a:moveTo>
                <a:lnTo>
                  <a:pt x="5347977" y="0"/>
                </a:lnTo>
                <a:lnTo>
                  <a:pt x="5347977" y="2139190"/>
                </a:lnTo>
                <a:lnTo>
                  <a:pt x="0" y="213919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-4697176"/>
              <a:satOff val="3025"/>
              <a:lumOff val="3334"/>
              <a:alphaOff val="0"/>
            </a:schemeClr>
          </a:fillRef>
          <a:effectRef idx="0">
            <a:schemeClr val="accent3">
              <a:hueOff val="-4697176"/>
              <a:satOff val="3025"/>
              <a:lumOff val="3334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60033" tIns="86678" rIns="86678" bIns="86678" numCol="1" spcCol="1270" anchor="ctr" anchorCtr="0">
            <a:noAutofit/>
          </a:bodyPr>
          <a:lstStyle/>
          <a:p>
            <a:pPr marL="0" lvl="0" indent="0" algn="ctr" defTabSz="2889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6500" kern="1200" dirty="0"/>
              <a:t>No</a:t>
            </a:r>
          </a:p>
        </p:txBody>
      </p:sp>
      <p:pic>
        <p:nvPicPr>
          <p:cNvPr id="14" name="Graphic 13" descr="Back">
            <a:hlinkClick r:id="rId4" action="ppaction://hlinksldjump"/>
            <a:extLst>
              <a:ext uri="{FF2B5EF4-FFF2-40B4-BE49-F238E27FC236}">
                <a16:creationId xmlns:a16="http://schemas.microsoft.com/office/drawing/2014/main" id="{E40D2B60-9A5C-487E-B998-25FDC43F904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0972800" y="594360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06419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77315E-1549-4C67-BFD2-A9DAB95D58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en-US" sz="3200"/>
              <a:t>Below is a list of categories that require either a presentation, project or report on a given topic: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539773F6-647E-4F1E-87B5-4F6A5A36815B}"/>
              </a:ext>
            </a:extLst>
          </p:cNvPr>
          <p:cNvSpPr/>
          <p:nvPr/>
        </p:nvSpPr>
        <p:spPr>
          <a:xfrm>
            <a:off x="1250950" y="3022997"/>
            <a:ext cx="2862857" cy="1817914"/>
          </a:xfrm>
          <a:prstGeom prst="roundRect">
            <a:avLst>
              <a:gd name="adj" fmla="val 1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7" name="Freeform: Shape 6">
            <a:hlinkClick r:id="rId2" action="ppaction://hlinksldjump"/>
            <a:extLst>
              <a:ext uri="{FF2B5EF4-FFF2-40B4-BE49-F238E27FC236}">
                <a16:creationId xmlns:a16="http://schemas.microsoft.com/office/drawing/2014/main" id="{EFAAD99E-6B67-4B81-91A5-66419048F223}"/>
              </a:ext>
            </a:extLst>
          </p:cNvPr>
          <p:cNvSpPr/>
          <p:nvPr/>
        </p:nvSpPr>
        <p:spPr>
          <a:xfrm>
            <a:off x="1569045" y="3325187"/>
            <a:ext cx="2862857" cy="1817914"/>
          </a:xfrm>
          <a:custGeom>
            <a:avLst/>
            <a:gdLst>
              <a:gd name="connsiteX0" fmla="*/ 0 w 2862857"/>
              <a:gd name="connsiteY0" fmla="*/ 181791 h 1817914"/>
              <a:gd name="connsiteX1" fmla="*/ 181791 w 2862857"/>
              <a:gd name="connsiteY1" fmla="*/ 0 h 1817914"/>
              <a:gd name="connsiteX2" fmla="*/ 2681066 w 2862857"/>
              <a:gd name="connsiteY2" fmla="*/ 0 h 1817914"/>
              <a:gd name="connsiteX3" fmla="*/ 2862857 w 2862857"/>
              <a:gd name="connsiteY3" fmla="*/ 181791 h 1817914"/>
              <a:gd name="connsiteX4" fmla="*/ 2862857 w 2862857"/>
              <a:gd name="connsiteY4" fmla="*/ 1636123 h 1817914"/>
              <a:gd name="connsiteX5" fmla="*/ 2681066 w 2862857"/>
              <a:gd name="connsiteY5" fmla="*/ 1817914 h 1817914"/>
              <a:gd name="connsiteX6" fmla="*/ 181791 w 2862857"/>
              <a:gd name="connsiteY6" fmla="*/ 1817914 h 1817914"/>
              <a:gd name="connsiteX7" fmla="*/ 0 w 2862857"/>
              <a:gd name="connsiteY7" fmla="*/ 1636123 h 1817914"/>
              <a:gd name="connsiteX8" fmla="*/ 0 w 2862857"/>
              <a:gd name="connsiteY8" fmla="*/ 181791 h 18179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62857" h="1817914">
                <a:moveTo>
                  <a:pt x="0" y="181791"/>
                </a:moveTo>
                <a:cubicBezTo>
                  <a:pt x="0" y="81391"/>
                  <a:pt x="81391" y="0"/>
                  <a:pt x="181791" y="0"/>
                </a:cubicBezTo>
                <a:lnTo>
                  <a:pt x="2681066" y="0"/>
                </a:lnTo>
                <a:cubicBezTo>
                  <a:pt x="2781466" y="0"/>
                  <a:pt x="2862857" y="81391"/>
                  <a:pt x="2862857" y="181791"/>
                </a:cubicBezTo>
                <a:lnTo>
                  <a:pt x="2862857" y="1636123"/>
                </a:lnTo>
                <a:cubicBezTo>
                  <a:pt x="2862857" y="1736523"/>
                  <a:pt x="2781466" y="1817914"/>
                  <a:pt x="2681066" y="1817914"/>
                </a:cubicBezTo>
                <a:lnTo>
                  <a:pt x="181791" y="1817914"/>
                </a:lnTo>
                <a:cubicBezTo>
                  <a:pt x="81391" y="1817914"/>
                  <a:pt x="0" y="1736523"/>
                  <a:pt x="0" y="1636123"/>
                </a:cubicBezTo>
                <a:lnTo>
                  <a:pt x="0" y="181791"/>
                </a:lnTo>
                <a:close/>
              </a:path>
            </a:pathLst>
          </a:custGeom>
        </p:spPr>
        <p:style>
          <a:lnRef idx="2">
            <a:schemeClr val="accent2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98025" tIns="198025" rIns="198025" bIns="198025" numCol="1" spcCol="1270" anchor="ctr" anchorCtr="0">
            <a:noAutofit/>
          </a:bodyPr>
          <a:lstStyle/>
          <a:p>
            <a:pPr marL="0" lvl="0" indent="0" algn="ctr" defTabSz="1689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3800" kern="1200"/>
              <a:t>Chapter Events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88C083FE-3CB2-4602-BAC9-2E7359721815}"/>
              </a:ext>
            </a:extLst>
          </p:cNvPr>
          <p:cNvSpPr/>
          <p:nvPr/>
        </p:nvSpPr>
        <p:spPr>
          <a:xfrm>
            <a:off x="4749998" y="3022997"/>
            <a:ext cx="2862857" cy="1817914"/>
          </a:xfrm>
          <a:prstGeom prst="roundRect">
            <a:avLst>
              <a:gd name="adj" fmla="val 1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9" name="Freeform: Shape 8">
            <a:hlinkClick r:id="rId3" action="ppaction://hlinksldjump"/>
            <a:extLst>
              <a:ext uri="{FF2B5EF4-FFF2-40B4-BE49-F238E27FC236}">
                <a16:creationId xmlns:a16="http://schemas.microsoft.com/office/drawing/2014/main" id="{C9CD2E51-1B1B-4672-8592-FC433A4E2120}"/>
              </a:ext>
            </a:extLst>
          </p:cNvPr>
          <p:cNvSpPr/>
          <p:nvPr/>
        </p:nvSpPr>
        <p:spPr>
          <a:xfrm>
            <a:off x="5068093" y="3325187"/>
            <a:ext cx="2862857" cy="1817914"/>
          </a:xfrm>
          <a:custGeom>
            <a:avLst/>
            <a:gdLst>
              <a:gd name="connsiteX0" fmla="*/ 0 w 2862857"/>
              <a:gd name="connsiteY0" fmla="*/ 181791 h 1817914"/>
              <a:gd name="connsiteX1" fmla="*/ 181791 w 2862857"/>
              <a:gd name="connsiteY1" fmla="*/ 0 h 1817914"/>
              <a:gd name="connsiteX2" fmla="*/ 2681066 w 2862857"/>
              <a:gd name="connsiteY2" fmla="*/ 0 h 1817914"/>
              <a:gd name="connsiteX3" fmla="*/ 2862857 w 2862857"/>
              <a:gd name="connsiteY3" fmla="*/ 181791 h 1817914"/>
              <a:gd name="connsiteX4" fmla="*/ 2862857 w 2862857"/>
              <a:gd name="connsiteY4" fmla="*/ 1636123 h 1817914"/>
              <a:gd name="connsiteX5" fmla="*/ 2681066 w 2862857"/>
              <a:gd name="connsiteY5" fmla="*/ 1817914 h 1817914"/>
              <a:gd name="connsiteX6" fmla="*/ 181791 w 2862857"/>
              <a:gd name="connsiteY6" fmla="*/ 1817914 h 1817914"/>
              <a:gd name="connsiteX7" fmla="*/ 0 w 2862857"/>
              <a:gd name="connsiteY7" fmla="*/ 1636123 h 1817914"/>
              <a:gd name="connsiteX8" fmla="*/ 0 w 2862857"/>
              <a:gd name="connsiteY8" fmla="*/ 181791 h 18179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62857" h="1817914">
                <a:moveTo>
                  <a:pt x="0" y="181791"/>
                </a:moveTo>
                <a:cubicBezTo>
                  <a:pt x="0" y="81391"/>
                  <a:pt x="81391" y="0"/>
                  <a:pt x="181791" y="0"/>
                </a:cubicBezTo>
                <a:lnTo>
                  <a:pt x="2681066" y="0"/>
                </a:lnTo>
                <a:cubicBezTo>
                  <a:pt x="2781466" y="0"/>
                  <a:pt x="2862857" y="81391"/>
                  <a:pt x="2862857" y="181791"/>
                </a:cubicBezTo>
                <a:lnTo>
                  <a:pt x="2862857" y="1636123"/>
                </a:lnTo>
                <a:cubicBezTo>
                  <a:pt x="2862857" y="1736523"/>
                  <a:pt x="2781466" y="1817914"/>
                  <a:pt x="2681066" y="1817914"/>
                </a:cubicBezTo>
                <a:lnTo>
                  <a:pt x="181791" y="1817914"/>
                </a:lnTo>
                <a:cubicBezTo>
                  <a:pt x="81391" y="1817914"/>
                  <a:pt x="0" y="1736523"/>
                  <a:pt x="0" y="1636123"/>
                </a:cubicBezTo>
                <a:lnTo>
                  <a:pt x="0" y="181791"/>
                </a:lnTo>
                <a:close/>
              </a:path>
            </a:pathLst>
          </a:custGeom>
        </p:spPr>
        <p:style>
          <a:lnRef idx="2">
            <a:schemeClr val="accent2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98025" tIns="198025" rIns="198025" bIns="198025" numCol="1" spcCol="1270" anchor="ctr" anchorCtr="0">
            <a:noAutofit/>
          </a:bodyPr>
          <a:lstStyle/>
          <a:p>
            <a:pPr marL="0" lvl="0" indent="0" algn="ctr" defTabSz="1689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3800" kern="1200"/>
              <a:t>Individual Events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8A0DCC4E-B8C1-4445-9D59-FE95D2BDD326}"/>
              </a:ext>
            </a:extLst>
          </p:cNvPr>
          <p:cNvSpPr/>
          <p:nvPr/>
        </p:nvSpPr>
        <p:spPr>
          <a:xfrm>
            <a:off x="8249046" y="3022997"/>
            <a:ext cx="2862857" cy="1817914"/>
          </a:xfrm>
          <a:prstGeom prst="roundRect">
            <a:avLst>
              <a:gd name="adj" fmla="val 1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1" name="Freeform: Shape 10">
            <a:hlinkClick r:id="rId4" action="ppaction://hlinksldjump"/>
            <a:extLst>
              <a:ext uri="{FF2B5EF4-FFF2-40B4-BE49-F238E27FC236}">
                <a16:creationId xmlns:a16="http://schemas.microsoft.com/office/drawing/2014/main" id="{DD440F39-5A51-4B79-8743-C29E892CA94A}"/>
              </a:ext>
            </a:extLst>
          </p:cNvPr>
          <p:cNvSpPr/>
          <p:nvPr/>
        </p:nvSpPr>
        <p:spPr>
          <a:xfrm>
            <a:off x="8567142" y="3325187"/>
            <a:ext cx="2862857" cy="1817914"/>
          </a:xfrm>
          <a:custGeom>
            <a:avLst/>
            <a:gdLst>
              <a:gd name="connsiteX0" fmla="*/ 0 w 2862857"/>
              <a:gd name="connsiteY0" fmla="*/ 181791 h 1817914"/>
              <a:gd name="connsiteX1" fmla="*/ 181791 w 2862857"/>
              <a:gd name="connsiteY1" fmla="*/ 0 h 1817914"/>
              <a:gd name="connsiteX2" fmla="*/ 2681066 w 2862857"/>
              <a:gd name="connsiteY2" fmla="*/ 0 h 1817914"/>
              <a:gd name="connsiteX3" fmla="*/ 2862857 w 2862857"/>
              <a:gd name="connsiteY3" fmla="*/ 181791 h 1817914"/>
              <a:gd name="connsiteX4" fmla="*/ 2862857 w 2862857"/>
              <a:gd name="connsiteY4" fmla="*/ 1636123 h 1817914"/>
              <a:gd name="connsiteX5" fmla="*/ 2681066 w 2862857"/>
              <a:gd name="connsiteY5" fmla="*/ 1817914 h 1817914"/>
              <a:gd name="connsiteX6" fmla="*/ 181791 w 2862857"/>
              <a:gd name="connsiteY6" fmla="*/ 1817914 h 1817914"/>
              <a:gd name="connsiteX7" fmla="*/ 0 w 2862857"/>
              <a:gd name="connsiteY7" fmla="*/ 1636123 h 1817914"/>
              <a:gd name="connsiteX8" fmla="*/ 0 w 2862857"/>
              <a:gd name="connsiteY8" fmla="*/ 181791 h 18179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62857" h="1817914">
                <a:moveTo>
                  <a:pt x="0" y="181791"/>
                </a:moveTo>
                <a:cubicBezTo>
                  <a:pt x="0" y="81391"/>
                  <a:pt x="81391" y="0"/>
                  <a:pt x="181791" y="0"/>
                </a:cubicBezTo>
                <a:lnTo>
                  <a:pt x="2681066" y="0"/>
                </a:lnTo>
                <a:cubicBezTo>
                  <a:pt x="2781466" y="0"/>
                  <a:pt x="2862857" y="81391"/>
                  <a:pt x="2862857" y="181791"/>
                </a:cubicBezTo>
                <a:lnTo>
                  <a:pt x="2862857" y="1636123"/>
                </a:lnTo>
                <a:cubicBezTo>
                  <a:pt x="2862857" y="1736523"/>
                  <a:pt x="2781466" y="1817914"/>
                  <a:pt x="2681066" y="1817914"/>
                </a:cubicBezTo>
                <a:lnTo>
                  <a:pt x="181791" y="1817914"/>
                </a:lnTo>
                <a:cubicBezTo>
                  <a:pt x="81391" y="1817914"/>
                  <a:pt x="0" y="1736523"/>
                  <a:pt x="0" y="1636123"/>
                </a:cubicBezTo>
                <a:lnTo>
                  <a:pt x="0" y="181791"/>
                </a:lnTo>
                <a:close/>
              </a:path>
            </a:pathLst>
          </a:custGeom>
        </p:spPr>
        <p:style>
          <a:lnRef idx="2">
            <a:schemeClr val="accent2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98025" tIns="198025" rIns="198025" bIns="198025" numCol="1" spcCol="1270" anchor="ctr" anchorCtr="0">
            <a:noAutofit/>
          </a:bodyPr>
          <a:lstStyle/>
          <a:p>
            <a:pPr marL="0" lvl="0" indent="0" algn="ctr" defTabSz="1689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3800" kern="1200" dirty="0"/>
              <a:t>Individual or Team Events</a:t>
            </a:r>
          </a:p>
        </p:txBody>
      </p:sp>
      <p:pic>
        <p:nvPicPr>
          <p:cNvPr id="12" name="Graphic 11" descr="Back">
            <a:hlinkClick r:id="rId5" action="ppaction://hlinksldjump"/>
            <a:extLst>
              <a:ext uri="{FF2B5EF4-FFF2-40B4-BE49-F238E27FC236}">
                <a16:creationId xmlns:a16="http://schemas.microsoft.com/office/drawing/2014/main" id="{4BDD4101-4BE3-4340-BDEB-E2AD2ACDD3E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972800" y="594360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8396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5DCC05-7FC3-4C77-B560-C0DC742438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en-US" dirty="0"/>
              <a:t>Chapter Events:</a:t>
            </a:r>
          </a:p>
        </p:txBody>
      </p:sp>
      <p:graphicFrame>
        <p:nvGraphicFramePr>
          <p:cNvPr id="5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4179907"/>
              </p:ext>
            </p:extLst>
          </p:nvPr>
        </p:nvGraphicFramePr>
        <p:xfrm>
          <a:off x="1250950" y="2286000"/>
          <a:ext cx="10179050" cy="3594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Graphic 6" descr="Back">
            <a:hlinkClick r:id="rId7" action="ppaction://hlinksldjump"/>
            <a:extLst>
              <a:ext uri="{FF2B5EF4-FFF2-40B4-BE49-F238E27FC236}">
                <a16:creationId xmlns:a16="http://schemas.microsoft.com/office/drawing/2014/main" id="{468B4C62-0659-4821-8FA0-5D343759BCC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0972800" y="594360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60223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379EF3-A1CF-48BE-B6DF-C47EE92EB1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Individual Event Only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528E33-3CA9-4CA8-9C0D-F78C24C17F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Coding &amp; Programming</a:t>
            </a:r>
          </a:p>
        </p:txBody>
      </p:sp>
      <p:pic>
        <p:nvPicPr>
          <p:cNvPr id="4" name="Graphic 3" descr="Back">
            <a:hlinkClick r:id="rId2" action="ppaction://hlinksldjump"/>
            <a:extLst>
              <a:ext uri="{FF2B5EF4-FFF2-40B4-BE49-F238E27FC236}">
                <a16:creationId xmlns:a16="http://schemas.microsoft.com/office/drawing/2014/main" id="{03BE1A71-D2A8-48AC-8772-BD432522AC8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972800" y="594360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66525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96805C-9CDF-42E5-9C55-4FB8F9D7D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50787" y="482322"/>
            <a:ext cx="3656581" cy="5571624"/>
          </a:xfrm>
        </p:spPr>
        <p:txBody>
          <a:bodyPr anchor="ctr">
            <a:normAutofit/>
          </a:bodyPr>
          <a:lstStyle/>
          <a:p>
            <a:r>
              <a:rPr lang="en-US" dirty="0"/>
              <a:t>Individual or Team Events</a:t>
            </a:r>
          </a:p>
        </p:txBody>
      </p:sp>
      <p:graphicFrame>
        <p:nvGraphicFramePr>
          <p:cNvPr id="5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4318859"/>
              </p:ext>
            </p:extLst>
          </p:nvPr>
        </p:nvGraphicFramePr>
        <p:xfrm>
          <a:off x="765175" y="481013"/>
          <a:ext cx="6305550" cy="55732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Graphic 7" descr="Back">
            <a:hlinkClick r:id="rId7" action="ppaction://hlinksldjump"/>
            <a:extLst>
              <a:ext uri="{FF2B5EF4-FFF2-40B4-BE49-F238E27FC236}">
                <a16:creationId xmlns:a16="http://schemas.microsoft.com/office/drawing/2014/main" id="{C1FA34EC-BF25-42C2-BDBA-06446D323499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0972800" y="594360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34180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9FEC71-C403-41B8-8134-930DA0539E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en-US" dirty="0"/>
              <a:t>Would you like to work as part of a team?</a:t>
            </a:r>
          </a:p>
        </p:txBody>
      </p:sp>
      <p:sp>
        <p:nvSpPr>
          <p:cNvPr id="4" name="Freeform: Shape 3">
            <a:hlinkClick r:id="rId2" action="ppaction://hlinksldjump"/>
            <a:extLst>
              <a:ext uri="{FF2B5EF4-FFF2-40B4-BE49-F238E27FC236}">
                <a16:creationId xmlns:a16="http://schemas.microsoft.com/office/drawing/2014/main" id="{D1C1F954-7E4A-4C0E-9FC4-BF9C5974E114}"/>
              </a:ext>
            </a:extLst>
          </p:cNvPr>
          <p:cNvSpPr/>
          <p:nvPr/>
        </p:nvSpPr>
        <p:spPr>
          <a:xfrm>
            <a:off x="1252192" y="2952320"/>
            <a:ext cx="4522917" cy="2261458"/>
          </a:xfrm>
          <a:custGeom>
            <a:avLst/>
            <a:gdLst>
              <a:gd name="connsiteX0" fmla="*/ 0 w 4522917"/>
              <a:gd name="connsiteY0" fmla="*/ 226146 h 2261458"/>
              <a:gd name="connsiteX1" fmla="*/ 226146 w 4522917"/>
              <a:gd name="connsiteY1" fmla="*/ 0 h 2261458"/>
              <a:gd name="connsiteX2" fmla="*/ 4296771 w 4522917"/>
              <a:gd name="connsiteY2" fmla="*/ 0 h 2261458"/>
              <a:gd name="connsiteX3" fmla="*/ 4522917 w 4522917"/>
              <a:gd name="connsiteY3" fmla="*/ 226146 h 2261458"/>
              <a:gd name="connsiteX4" fmla="*/ 4522917 w 4522917"/>
              <a:gd name="connsiteY4" fmla="*/ 2035312 h 2261458"/>
              <a:gd name="connsiteX5" fmla="*/ 4296771 w 4522917"/>
              <a:gd name="connsiteY5" fmla="*/ 2261458 h 2261458"/>
              <a:gd name="connsiteX6" fmla="*/ 226146 w 4522917"/>
              <a:gd name="connsiteY6" fmla="*/ 2261458 h 2261458"/>
              <a:gd name="connsiteX7" fmla="*/ 0 w 4522917"/>
              <a:gd name="connsiteY7" fmla="*/ 2035312 h 2261458"/>
              <a:gd name="connsiteX8" fmla="*/ 0 w 4522917"/>
              <a:gd name="connsiteY8" fmla="*/ 226146 h 22614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522917" h="2261458">
                <a:moveTo>
                  <a:pt x="0" y="226146"/>
                </a:moveTo>
                <a:cubicBezTo>
                  <a:pt x="0" y="101249"/>
                  <a:pt x="101249" y="0"/>
                  <a:pt x="226146" y="0"/>
                </a:cubicBezTo>
                <a:lnTo>
                  <a:pt x="4296771" y="0"/>
                </a:lnTo>
                <a:cubicBezTo>
                  <a:pt x="4421668" y="0"/>
                  <a:pt x="4522917" y="101249"/>
                  <a:pt x="4522917" y="226146"/>
                </a:cubicBezTo>
                <a:lnTo>
                  <a:pt x="4522917" y="2035312"/>
                </a:lnTo>
                <a:cubicBezTo>
                  <a:pt x="4522917" y="2160209"/>
                  <a:pt x="4421668" y="2261458"/>
                  <a:pt x="4296771" y="2261458"/>
                </a:cubicBezTo>
                <a:lnTo>
                  <a:pt x="226146" y="2261458"/>
                </a:lnTo>
                <a:cubicBezTo>
                  <a:pt x="101249" y="2261458"/>
                  <a:pt x="0" y="2160209"/>
                  <a:pt x="0" y="2035312"/>
                </a:cubicBezTo>
                <a:lnTo>
                  <a:pt x="0" y="226146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90061" tIns="148786" rIns="190061" bIns="148786" numCol="1" spcCol="1270" anchor="ctr" anchorCtr="0">
            <a:noAutofit/>
          </a:bodyPr>
          <a:lstStyle/>
          <a:p>
            <a:pPr marL="0" lvl="0" indent="0" algn="ctr" defTabSz="2889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6500" kern="1200"/>
              <a:t>Yes</a:t>
            </a:r>
          </a:p>
        </p:txBody>
      </p:sp>
      <p:sp>
        <p:nvSpPr>
          <p:cNvPr id="7" name="Freeform: Shape 6">
            <a:hlinkClick r:id="rId3" action="ppaction://hlinksldjump"/>
            <a:extLst>
              <a:ext uri="{FF2B5EF4-FFF2-40B4-BE49-F238E27FC236}">
                <a16:creationId xmlns:a16="http://schemas.microsoft.com/office/drawing/2014/main" id="{486EA088-9D21-4F6A-9986-719988A6B096}"/>
              </a:ext>
            </a:extLst>
          </p:cNvPr>
          <p:cNvSpPr/>
          <p:nvPr/>
        </p:nvSpPr>
        <p:spPr>
          <a:xfrm>
            <a:off x="6905839" y="2952320"/>
            <a:ext cx="4522917" cy="2261458"/>
          </a:xfrm>
          <a:custGeom>
            <a:avLst/>
            <a:gdLst>
              <a:gd name="connsiteX0" fmla="*/ 0 w 4522917"/>
              <a:gd name="connsiteY0" fmla="*/ 226146 h 2261458"/>
              <a:gd name="connsiteX1" fmla="*/ 226146 w 4522917"/>
              <a:gd name="connsiteY1" fmla="*/ 0 h 2261458"/>
              <a:gd name="connsiteX2" fmla="*/ 4296771 w 4522917"/>
              <a:gd name="connsiteY2" fmla="*/ 0 h 2261458"/>
              <a:gd name="connsiteX3" fmla="*/ 4522917 w 4522917"/>
              <a:gd name="connsiteY3" fmla="*/ 226146 h 2261458"/>
              <a:gd name="connsiteX4" fmla="*/ 4522917 w 4522917"/>
              <a:gd name="connsiteY4" fmla="*/ 2035312 h 2261458"/>
              <a:gd name="connsiteX5" fmla="*/ 4296771 w 4522917"/>
              <a:gd name="connsiteY5" fmla="*/ 2261458 h 2261458"/>
              <a:gd name="connsiteX6" fmla="*/ 226146 w 4522917"/>
              <a:gd name="connsiteY6" fmla="*/ 2261458 h 2261458"/>
              <a:gd name="connsiteX7" fmla="*/ 0 w 4522917"/>
              <a:gd name="connsiteY7" fmla="*/ 2035312 h 2261458"/>
              <a:gd name="connsiteX8" fmla="*/ 0 w 4522917"/>
              <a:gd name="connsiteY8" fmla="*/ 226146 h 22614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522917" h="2261458">
                <a:moveTo>
                  <a:pt x="0" y="226146"/>
                </a:moveTo>
                <a:cubicBezTo>
                  <a:pt x="0" y="101249"/>
                  <a:pt x="101249" y="0"/>
                  <a:pt x="226146" y="0"/>
                </a:cubicBezTo>
                <a:lnTo>
                  <a:pt x="4296771" y="0"/>
                </a:lnTo>
                <a:cubicBezTo>
                  <a:pt x="4421668" y="0"/>
                  <a:pt x="4522917" y="101249"/>
                  <a:pt x="4522917" y="226146"/>
                </a:cubicBezTo>
                <a:lnTo>
                  <a:pt x="4522917" y="2035312"/>
                </a:lnTo>
                <a:cubicBezTo>
                  <a:pt x="4522917" y="2160209"/>
                  <a:pt x="4421668" y="2261458"/>
                  <a:pt x="4296771" y="2261458"/>
                </a:cubicBezTo>
                <a:lnTo>
                  <a:pt x="226146" y="2261458"/>
                </a:lnTo>
                <a:cubicBezTo>
                  <a:pt x="101249" y="2261458"/>
                  <a:pt x="0" y="2160209"/>
                  <a:pt x="0" y="2035312"/>
                </a:cubicBezTo>
                <a:lnTo>
                  <a:pt x="0" y="226146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-4697176"/>
              <a:satOff val="3025"/>
              <a:lumOff val="3334"/>
              <a:alphaOff val="0"/>
            </a:schemeClr>
          </a:fillRef>
          <a:effectRef idx="0">
            <a:schemeClr val="accent3">
              <a:hueOff val="-4697176"/>
              <a:satOff val="3025"/>
              <a:lumOff val="3334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90061" tIns="148786" rIns="190061" bIns="148786" numCol="1" spcCol="1270" anchor="ctr" anchorCtr="0">
            <a:noAutofit/>
          </a:bodyPr>
          <a:lstStyle/>
          <a:p>
            <a:pPr marL="0" lvl="0" indent="0" algn="ctr" defTabSz="2889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6500" kern="1200"/>
              <a:t>No</a:t>
            </a:r>
          </a:p>
        </p:txBody>
      </p:sp>
      <p:pic>
        <p:nvPicPr>
          <p:cNvPr id="8" name="Graphic 7" descr="Back">
            <a:hlinkClick r:id="rId4" action="ppaction://hlinksldjump"/>
            <a:extLst>
              <a:ext uri="{FF2B5EF4-FFF2-40B4-BE49-F238E27FC236}">
                <a16:creationId xmlns:a16="http://schemas.microsoft.com/office/drawing/2014/main" id="{26AEA4D2-2777-412B-A115-7DA04BA7E11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0972800" y="594360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69314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61AD97-D51D-4ED0-B296-EB03A9D687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50787" y="482322"/>
            <a:ext cx="3656581" cy="5571624"/>
          </a:xfrm>
        </p:spPr>
        <p:txBody>
          <a:bodyPr anchor="ctr">
            <a:normAutofit/>
          </a:bodyPr>
          <a:lstStyle/>
          <a:p>
            <a:r>
              <a:rPr lang="en-US" dirty="0"/>
              <a:t>Individual or Team Role Play Events:</a:t>
            </a:r>
          </a:p>
        </p:txBody>
      </p:sp>
      <p:graphicFrame>
        <p:nvGraphicFramePr>
          <p:cNvPr id="5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9257063"/>
              </p:ext>
            </p:extLst>
          </p:nvPr>
        </p:nvGraphicFramePr>
        <p:xfrm>
          <a:off x="765175" y="481013"/>
          <a:ext cx="6305550" cy="55732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Graphic 7" descr="Back">
            <a:hlinkClick r:id="rId7" action="ppaction://hlinksldjump"/>
            <a:extLst>
              <a:ext uri="{FF2B5EF4-FFF2-40B4-BE49-F238E27FC236}">
                <a16:creationId xmlns:a16="http://schemas.microsoft.com/office/drawing/2014/main" id="{3AD03B94-4179-426D-9AE1-47F0FD23856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0972800" y="594360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709202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0B082E"/>
      </a:dk2>
      <a:lt2>
        <a:srgbClr val="F3F3F2"/>
      </a:lt2>
      <a:accent1>
        <a:srgbClr val="62B4C6"/>
      </a:accent1>
      <a:accent2>
        <a:srgbClr val="1B376E"/>
      </a:accent2>
      <a:accent3>
        <a:srgbClr val="9EBE55"/>
      </a:accent3>
      <a:accent4>
        <a:srgbClr val="C65E5E"/>
      </a:accent4>
      <a:accent5>
        <a:srgbClr val="D3BA55"/>
      </a:accent5>
      <a:accent6>
        <a:srgbClr val="96648A"/>
      </a:accent6>
      <a:hlink>
        <a:srgbClr val="62B4C6"/>
      </a:hlink>
      <a:folHlink>
        <a:srgbClr val="96648A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D71F8F05-6246-47AF-9E68-E57F6C93F79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TM10001106[[fn=Badge]]</Template>
  <TotalTime>57</TotalTime>
  <Words>370</Words>
  <Application>Microsoft Office PowerPoint</Application>
  <PresentationFormat>Widescreen</PresentationFormat>
  <Paragraphs>111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Gill Sans MT</vt:lpstr>
      <vt:lpstr>Impact</vt:lpstr>
      <vt:lpstr>Badge</vt:lpstr>
      <vt:lpstr>Choosing your FBLA  Competitive   Event</vt:lpstr>
      <vt:lpstr>Do you Feel Comfortable Speaking in front of a small audience?</vt:lpstr>
      <vt:lpstr>Would you like to Work on a Project, presentation, or report that shows your business knowledge or skills?</vt:lpstr>
      <vt:lpstr>Below is a list of categories that require either a presentation, project or report on a given topic:</vt:lpstr>
      <vt:lpstr>Chapter Events:</vt:lpstr>
      <vt:lpstr>Individual Event Only</vt:lpstr>
      <vt:lpstr>Individual or Team Events</vt:lpstr>
      <vt:lpstr>Would you like to work as part of a team?</vt:lpstr>
      <vt:lpstr>Individual or Team Role Play Events:</vt:lpstr>
      <vt:lpstr>Are you in the 9th or 10th grade?</vt:lpstr>
      <vt:lpstr>9th and 10th Grade speaking event or presentation</vt:lpstr>
      <vt:lpstr>Consider one of these:</vt:lpstr>
      <vt:lpstr>Speaking Events</vt:lpstr>
      <vt:lpstr>Interview Events</vt:lpstr>
      <vt:lpstr>Interactive Role Play Events</vt:lpstr>
      <vt:lpstr>Presentation Events </vt:lpstr>
      <vt:lpstr>Do you use one or more pieces of Microsoft or Adobe Software well?</vt:lpstr>
      <vt:lpstr>TRY one of the following:</vt:lpstr>
      <vt:lpstr>Are you in the 9th or 10th Grade? </vt:lpstr>
      <vt:lpstr>Objective Test Events for 9th &amp; 10th Grade only</vt:lpstr>
      <vt:lpstr>Objective Test for any Grade Level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Choosing your FBLA  Competitive   Event</dc:title>
  <dc:creator>Garred Oldham</dc:creator>
  <cp:lastModifiedBy>Garred Oldham</cp:lastModifiedBy>
  <cp:revision>7</cp:revision>
  <dcterms:created xsi:type="dcterms:W3CDTF">2017-10-25T03:15:14Z</dcterms:created>
  <dcterms:modified xsi:type="dcterms:W3CDTF">2017-10-25T04:12:29Z</dcterms:modified>
</cp:coreProperties>
</file>